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14"/>
  </p:notesMasterIdLst>
  <p:sldIdLst>
    <p:sldId id="366" r:id="rId3"/>
    <p:sldId id="433" r:id="rId4"/>
    <p:sldId id="436" r:id="rId5"/>
    <p:sldId id="407" r:id="rId6"/>
    <p:sldId id="437" r:id="rId7"/>
    <p:sldId id="438" r:id="rId8"/>
    <p:sldId id="261" r:id="rId9"/>
    <p:sldId id="435" r:id="rId10"/>
    <p:sldId id="280" r:id="rId11"/>
    <p:sldId id="431" r:id="rId12"/>
    <p:sldId id="416"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66168" autoAdjust="0"/>
  </p:normalViewPr>
  <p:slideViewPr>
    <p:cSldViewPr snapToGrid="0">
      <p:cViewPr varScale="1">
        <p:scale>
          <a:sx n="31" d="100"/>
          <a:sy n="31" d="100"/>
        </p:scale>
        <p:origin x="1495"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A4D4F-2027-49A8-9984-CC7885AC6EFF}" type="datetimeFigureOut">
              <a:rPr lang="nl-NL" smtClean="0"/>
              <a:t>6-4-2021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01F0B-3400-4944-A637-E3EFA18D0739}" type="slidenum">
              <a:rPr lang="nl-NL" smtClean="0"/>
              <a:t>‹nr.›</a:t>
            </a:fld>
            <a:endParaRPr lang="nl-NL"/>
          </a:p>
        </p:txBody>
      </p:sp>
    </p:spTree>
    <p:extLst>
      <p:ext uri="{BB962C8B-B14F-4D97-AF65-F5344CB8AC3E}">
        <p14:creationId xmlns:p14="http://schemas.microsoft.com/office/powerpoint/2010/main" val="837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dia-afbeelding 1"/>
          <p:cNvSpPr>
            <a:spLocks noGrp="1" noRot="1" noChangeAspect="1" noTextEdit="1"/>
          </p:cNvSpPr>
          <p:nvPr>
            <p:ph type="sldImg"/>
          </p:nvPr>
        </p:nvSpPr>
        <p:spPr>
          <a:ln/>
        </p:spPr>
      </p:sp>
      <p:sp>
        <p:nvSpPr>
          <p:cNvPr id="35843" name="Tijdelijke aanduiding voor notities 2"/>
          <p:cNvSpPr>
            <a:spLocks noGrp="1"/>
          </p:cNvSpPr>
          <p:nvPr>
            <p:ph type="body" idx="1"/>
          </p:nvPr>
        </p:nvSpPr>
        <p:spPr>
          <a:noFill/>
        </p:spPr>
        <p:txBody>
          <a:bodyPr/>
          <a:lstStyle/>
          <a:p>
            <a:endParaRPr lang="nl-NL" altLang="nl-NL" dirty="0"/>
          </a:p>
        </p:txBody>
      </p:sp>
      <p:sp>
        <p:nvSpPr>
          <p:cNvPr id="35844" name="Tijdelijke aanduiding voor dianummer 3"/>
          <p:cNvSpPr>
            <a:spLocks noGrp="1"/>
          </p:cNvSpPr>
          <p:nvPr>
            <p:ph type="sldNum" sz="quarter" idx="5"/>
          </p:nvPr>
        </p:nvSpPr>
        <p:spPr>
          <a:noFill/>
        </p:spPr>
        <p:txBody>
          <a:bodyPr/>
          <a:lstStyle>
            <a:lvl1pPr eaLnBrk="0" hangingPunct="0">
              <a:defRPr>
                <a:solidFill>
                  <a:schemeClr val="tx1"/>
                </a:solidFill>
                <a:latin typeface="Georgia" panose="02040502050405020303" pitchFamily="18" charset="0"/>
              </a:defRPr>
            </a:lvl1pPr>
            <a:lvl2pPr marL="742950" indent="-285750" eaLnBrk="0" hangingPunct="0">
              <a:defRPr>
                <a:solidFill>
                  <a:schemeClr val="tx1"/>
                </a:solidFill>
                <a:latin typeface="Georgia" panose="02040502050405020303" pitchFamily="18" charset="0"/>
              </a:defRPr>
            </a:lvl2pPr>
            <a:lvl3pPr marL="1143000" indent="-228600" eaLnBrk="0" hangingPunct="0">
              <a:defRPr>
                <a:solidFill>
                  <a:schemeClr val="tx1"/>
                </a:solidFill>
                <a:latin typeface="Georgia" panose="02040502050405020303" pitchFamily="18" charset="0"/>
              </a:defRPr>
            </a:lvl3pPr>
            <a:lvl4pPr marL="1600200" indent="-228600" eaLnBrk="0" hangingPunct="0">
              <a:defRPr>
                <a:solidFill>
                  <a:schemeClr val="tx1"/>
                </a:solidFill>
                <a:latin typeface="Georgia" panose="02040502050405020303" pitchFamily="18" charset="0"/>
              </a:defRPr>
            </a:lvl4pPr>
            <a:lvl5pPr marL="2057400" indent="-228600" eaLnBrk="0" hangingPunct="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8AB07E6-BD56-4B56-8899-330029E1E530}" type="slidenum">
              <a:rPr kumimoji="0" lang="nl-NL" altLang="nl-NL" sz="1200" b="0" i="0" u="none" strike="noStrike" kern="1200" cap="none" spc="0" normalizeH="0" baseline="0" noProof="0">
                <a:ln>
                  <a:noFill/>
                </a:ln>
                <a:solidFill>
                  <a:srgbClr val="000000"/>
                </a:solidFill>
                <a:effectLst/>
                <a:uLnTx/>
                <a:uFillTx/>
                <a:latin typeface="Georgia" panose="02040502050405020303"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nl-NL" altLang="nl-NL" sz="1200" b="0" i="0" u="none" strike="noStrike" kern="1200" cap="none" spc="0" normalizeH="0" baseline="0" noProof="0">
              <a:ln>
                <a:noFill/>
              </a:ln>
              <a:solidFill>
                <a:srgbClr val="000000"/>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52413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B301F0B-3400-4944-A637-E3EFA18D0739}" type="slidenum">
              <a:rPr lang="nl-NL" smtClean="0"/>
              <a:t>2</a:t>
            </a:fld>
            <a:endParaRPr lang="nl-NL"/>
          </a:p>
        </p:txBody>
      </p:sp>
    </p:spTree>
    <p:extLst>
      <p:ext uri="{BB962C8B-B14F-4D97-AF65-F5344CB8AC3E}">
        <p14:creationId xmlns:p14="http://schemas.microsoft.com/office/powerpoint/2010/main" val="2474490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CA0C19A-B7E1-4D38-8F02-BB7E06AD7501}" type="slidenum">
              <a:rPr lang="nl-NL" smtClean="0"/>
              <a:pPr/>
              <a:t>9</a:t>
            </a:fld>
            <a:endParaRPr lang="nl-NL"/>
          </a:p>
        </p:txBody>
      </p:sp>
    </p:spTree>
    <p:extLst>
      <p:ext uri="{BB962C8B-B14F-4D97-AF65-F5344CB8AC3E}">
        <p14:creationId xmlns:p14="http://schemas.microsoft.com/office/powerpoint/2010/main" val="125858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06CB47A-CB26-4A91-80B6-C995EF4D995A}" type="datetimeFigureOut">
              <a:rPr lang="nl-NL" smtClean="0"/>
              <a:t>6-4-2021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C17C740-6DEC-45D6-95D0-4907018A8F55}" type="slidenum">
              <a:rPr lang="nl-NL" smtClean="0"/>
              <a:t>‹nr.›</a:t>
            </a:fld>
            <a:endParaRPr lang="nl-NL"/>
          </a:p>
        </p:txBody>
      </p:sp>
    </p:spTree>
    <p:extLst>
      <p:ext uri="{BB962C8B-B14F-4D97-AF65-F5344CB8AC3E}">
        <p14:creationId xmlns:p14="http://schemas.microsoft.com/office/powerpoint/2010/main" val="159896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42CFAA1-8897-4496-89D0-A61B78DA6865}" type="slidenum">
              <a:rPr lang="nl-NL" altLang="nl-NL" smtClean="0"/>
              <a:pPr/>
              <a:t>‹nr.›</a:t>
            </a:fld>
            <a:endParaRPr lang="nl-NL" altLang="nl-NL"/>
          </a:p>
        </p:txBody>
      </p:sp>
    </p:spTree>
    <p:extLst>
      <p:ext uri="{BB962C8B-B14F-4D97-AF65-F5344CB8AC3E}">
        <p14:creationId xmlns:p14="http://schemas.microsoft.com/office/powerpoint/2010/main" val="413272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15D85CDA-4057-47A6-A66B-D2E8558F3456}" type="slidenum">
              <a:rPr lang="nl-NL" altLang="nl-NL" smtClean="0"/>
              <a:pPr/>
              <a:t>‹nr.›</a:t>
            </a:fld>
            <a:endParaRPr lang="nl-NL" altLang="nl-NL"/>
          </a:p>
        </p:txBody>
      </p:sp>
    </p:spTree>
    <p:extLst>
      <p:ext uri="{BB962C8B-B14F-4D97-AF65-F5344CB8AC3E}">
        <p14:creationId xmlns:p14="http://schemas.microsoft.com/office/powerpoint/2010/main" val="1590743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3C7DDE-A85A-47D4-89E7-2DBEB936811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D66EEE9-575C-4A27-B7CF-CD4E6B8D82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EEAAF8E-C9A4-4692-ADC3-9E2A040FBDE4}"/>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388FAE35-BED3-4C44-96BA-84FD526DCC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703C76-94BF-4EA1-8E8A-0029B4655FA4}"/>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2929997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50E436-E989-46A1-916E-E07F96FD8DD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CABB0AD-4B4C-41EC-AF03-01FEFE1F63C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FBCFFF0-63AD-4D49-A13E-32F76B22787E}"/>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AB84AC05-7939-4C74-A685-C6D6B53CD0F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DF84791-87AE-4735-8E2A-E540ED6DC2DB}"/>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3726877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772EC-1709-473F-A16B-4098A0ED2FB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F36B125-7587-4204-A333-261F2B453D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25D02C-C01C-4132-80E8-201550CB46CD}"/>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467E6162-8727-4928-BA28-9B9DA77EF4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616475-49E2-48EE-872D-301E17671BC3}"/>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120392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9D711-1597-4C8D-AC76-80FD8DA3D34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8C78D82-3A1D-4CC2-B88C-6FD0D2AB3C4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2DC3B55-2DD6-4E36-94E1-18B3184D47F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0753DDD-E372-4089-B185-284E9C83DCCC}"/>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6" name="Tijdelijke aanduiding voor voettekst 5">
            <a:extLst>
              <a:ext uri="{FF2B5EF4-FFF2-40B4-BE49-F238E27FC236}">
                <a16:creationId xmlns:a16="http://schemas.microsoft.com/office/drawing/2014/main" id="{F5488CA6-9DFF-4F28-A086-E2B3F34361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D3C2462-FA8F-4B0B-9228-4A953BB57D49}"/>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84679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9BF377-CD88-4AE6-9845-AF5E402A36F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5FD9EBE-D94A-4728-B6A6-C67876520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DBAC3D9-867F-4B02-BB35-5001AAC5EA2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BE37F39-9647-47DE-984A-081735A5DF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EF444B4-3DA2-434A-A80F-5BF8023F3C6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3178303-AB74-4EBD-8A06-CA8F2CEC4191}"/>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8" name="Tijdelijke aanduiding voor voettekst 7">
            <a:extLst>
              <a:ext uri="{FF2B5EF4-FFF2-40B4-BE49-F238E27FC236}">
                <a16:creationId xmlns:a16="http://schemas.microsoft.com/office/drawing/2014/main" id="{DBDC5941-53C7-42FC-B2FF-D4A25092C37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C067E11-6B30-4F58-8186-F10D7C391B60}"/>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2396351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BEFB2B-4FB4-4C50-89E2-02922470392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FC2CC47-5C4C-4460-9512-4E46AB47BD41}"/>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4" name="Tijdelijke aanduiding voor voettekst 3">
            <a:extLst>
              <a:ext uri="{FF2B5EF4-FFF2-40B4-BE49-F238E27FC236}">
                <a16:creationId xmlns:a16="http://schemas.microsoft.com/office/drawing/2014/main" id="{F84239A7-FCFD-471D-9BAC-46B98EC8110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2586216-FF82-4408-A9DE-57E82FDC1232}"/>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419843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FD3AF11-AE96-47F6-BACD-FB0CC40D187F}"/>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3" name="Tijdelijke aanduiding voor voettekst 2">
            <a:extLst>
              <a:ext uri="{FF2B5EF4-FFF2-40B4-BE49-F238E27FC236}">
                <a16:creationId xmlns:a16="http://schemas.microsoft.com/office/drawing/2014/main" id="{D8552E64-C168-4A2C-9EA1-F3B4977EF40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AA099A3-F693-46CD-A60B-FBBB6D702805}"/>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2182332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2C925-C824-411C-9D99-704E1B05C54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71F59C8-9BDF-4177-B1AB-9A1CFC15C4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2D16635-EA83-44C6-A7E2-09B7A6517F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96EB1D1-187E-4883-9D18-FFF3B856CC50}"/>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6" name="Tijdelijke aanduiding voor voettekst 5">
            <a:extLst>
              <a:ext uri="{FF2B5EF4-FFF2-40B4-BE49-F238E27FC236}">
                <a16:creationId xmlns:a16="http://schemas.microsoft.com/office/drawing/2014/main" id="{064246FB-4AE3-4450-881F-1EA3C99FFCD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434466-171B-4CB7-96D1-82ADD8450657}"/>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34137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D74BCD6-9B01-43E1-9060-62D7C5C4966E}" type="slidenum">
              <a:rPr lang="nl-NL" altLang="nl-NL" smtClean="0"/>
              <a:pPr/>
              <a:t>‹nr.›</a:t>
            </a:fld>
            <a:endParaRPr lang="nl-NL" altLang="nl-NL"/>
          </a:p>
        </p:txBody>
      </p:sp>
    </p:spTree>
    <p:extLst>
      <p:ext uri="{BB962C8B-B14F-4D97-AF65-F5344CB8AC3E}">
        <p14:creationId xmlns:p14="http://schemas.microsoft.com/office/powerpoint/2010/main" val="2896885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0FD699-40E5-484C-83A5-569526C32B2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DA4D21D-426D-4307-8605-C24BF1F670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50DB894-16E8-4224-9277-EDFDF3912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7292D05-2980-48E2-B80A-768DA0404A9B}"/>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6" name="Tijdelijke aanduiding voor voettekst 5">
            <a:extLst>
              <a:ext uri="{FF2B5EF4-FFF2-40B4-BE49-F238E27FC236}">
                <a16:creationId xmlns:a16="http://schemas.microsoft.com/office/drawing/2014/main" id="{7701CAFA-91B2-4CE1-8C05-5C75D763FF2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99A9FB-2935-487F-9E92-24ED4657027F}"/>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3089765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DE5C45-F651-418E-A9F4-BD89E2FBE45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AF35218-0978-4D48-9818-CBF84E102D0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EBF75C-74B6-4660-A026-A307E2DB9F9E}"/>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D3C479DD-E9FA-425D-98EA-6A2E0A9E79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7FF0BA-0D4D-40C5-99AB-79D11EE877E6}"/>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2070336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940F17C-FAA0-4631-969B-5237F526728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88F24E5-5308-4BF0-870C-04B5AE28060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E99828-3977-47E5-8135-FBB6E942D88E}"/>
              </a:ext>
            </a:extLst>
          </p:cNvPr>
          <p:cNvSpPr>
            <a:spLocks noGrp="1"/>
          </p:cNvSpPr>
          <p:nvPr>
            <p:ph type="dt" sz="half" idx="10"/>
          </p:nvPr>
        </p:nvSpPr>
        <p:spPr/>
        <p:txBody>
          <a:body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22F5438B-37A7-499E-8AC9-DCB9DF931A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2B8240D-A69B-466F-B643-221B3EE90D6C}"/>
              </a:ext>
            </a:extLst>
          </p:cNvPr>
          <p:cNvSpPr>
            <a:spLocks noGrp="1"/>
          </p:cNvSpPr>
          <p:nvPr>
            <p:ph type="sldNum" sz="quarter" idx="12"/>
          </p:nvPr>
        </p:nvSpPr>
        <p:spPr/>
        <p:txBody>
          <a:bodyPr/>
          <a:lstStyle/>
          <a:p>
            <a:fld id="{F210E1E1-0C95-4D23-9126-688C85496F9F}" type="slidenum">
              <a:rPr lang="nl-NL" smtClean="0"/>
              <a:t>‹nr.›</a:t>
            </a:fld>
            <a:endParaRPr lang="nl-NL"/>
          </a:p>
        </p:txBody>
      </p:sp>
    </p:spTree>
    <p:extLst>
      <p:ext uri="{BB962C8B-B14F-4D97-AF65-F5344CB8AC3E}">
        <p14:creationId xmlns:p14="http://schemas.microsoft.com/office/powerpoint/2010/main" val="250452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85A1423-7B18-4B4E-BF43-194ED0A0EC90}" type="slidenum">
              <a:rPr lang="nl-NL" altLang="nl-NL" smtClean="0"/>
              <a:pPr/>
              <a:t>‹nr.›</a:t>
            </a:fld>
            <a:endParaRPr lang="nl-NL" altLang="nl-NL"/>
          </a:p>
        </p:txBody>
      </p:sp>
    </p:spTree>
    <p:extLst>
      <p:ext uri="{BB962C8B-B14F-4D97-AF65-F5344CB8AC3E}">
        <p14:creationId xmlns:p14="http://schemas.microsoft.com/office/powerpoint/2010/main" val="207833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F528F78F-9570-4D96-B6EE-93246688C92A}" type="slidenum">
              <a:rPr lang="nl-NL" altLang="nl-NL" smtClean="0"/>
              <a:pPr/>
              <a:t>‹nr.›</a:t>
            </a:fld>
            <a:endParaRPr lang="nl-NL" altLang="nl-NL"/>
          </a:p>
        </p:txBody>
      </p:sp>
    </p:spTree>
    <p:extLst>
      <p:ext uri="{BB962C8B-B14F-4D97-AF65-F5344CB8AC3E}">
        <p14:creationId xmlns:p14="http://schemas.microsoft.com/office/powerpoint/2010/main" val="43770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39789"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1"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DE6385D8-A43F-4318-9E68-284EAB7FF825}" type="slidenum">
              <a:rPr lang="nl-NL" altLang="nl-NL" smtClean="0"/>
              <a:pPr/>
              <a:t>‹nr.›</a:t>
            </a:fld>
            <a:endParaRPr lang="nl-NL" altLang="nl-NL"/>
          </a:p>
        </p:txBody>
      </p:sp>
    </p:spTree>
    <p:extLst>
      <p:ext uri="{BB962C8B-B14F-4D97-AF65-F5344CB8AC3E}">
        <p14:creationId xmlns:p14="http://schemas.microsoft.com/office/powerpoint/2010/main" val="54841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5210627F-9081-459D-9820-7883530892F9}" type="slidenum">
              <a:rPr lang="nl-NL" altLang="nl-NL" smtClean="0"/>
              <a:pPr/>
              <a:t>‹nr.›</a:t>
            </a:fld>
            <a:endParaRPr lang="nl-NL" altLang="nl-NL"/>
          </a:p>
        </p:txBody>
      </p:sp>
    </p:spTree>
    <p:extLst>
      <p:ext uri="{BB962C8B-B14F-4D97-AF65-F5344CB8AC3E}">
        <p14:creationId xmlns:p14="http://schemas.microsoft.com/office/powerpoint/2010/main" val="19633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C36D8EDF-09A0-4301-8993-FAC54446E06B}" type="slidenum">
              <a:rPr lang="nl-NL" altLang="nl-NL" smtClean="0"/>
              <a:pPr/>
              <a:t>‹nr.›</a:t>
            </a:fld>
            <a:endParaRPr lang="nl-NL" altLang="nl-NL"/>
          </a:p>
        </p:txBody>
      </p:sp>
    </p:spTree>
    <p:extLst>
      <p:ext uri="{BB962C8B-B14F-4D97-AF65-F5344CB8AC3E}">
        <p14:creationId xmlns:p14="http://schemas.microsoft.com/office/powerpoint/2010/main" val="126989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88EB07F9-A599-4E88-8C98-EE8F006F6210}" type="slidenum">
              <a:rPr lang="nl-NL" altLang="nl-NL" smtClean="0"/>
              <a:pPr/>
              <a:t>‹nr.›</a:t>
            </a:fld>
            <a:endParaRPr lang="nl-NL" altLang="nl-NL"/>
          </a:p>
        </p:txBody>
      </p:sp>
    </p:spTree>
    <p:extLst>
      <p:ext uri="{BB962C8B-B14F-4D97-AF65-F5344CB8AC3E}">
        <p14:creationId xmlns:p14="http://schemas.microsoft.com/office/powerpoint/2010/main" val="216435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9C91E45D-DAD3-4F42-B431-61D79F00CFBB}" type="slidenum">
              <a:rPr lang="nl-NL" altLang="nl-NL" smtClean="0"/>
              <a:pPr/>
              <a:t>‹nr.›</a:t>
            </a:fld>
            <a:endParaRPr lang="nl-NL" altLang="nl-NL"/>
          </a:p>
        </p:txBody>
      </p:sp>
    </p:spTree>
    <p:extLst>
      <p:ext uri="{BB962C8B-B14F-4D97-AF65-F5344CB8AC3E}">
        <p14:creationId xmlns:p14="http://schemas.microsoft.com/office/powerpoint/2010/main" val="184959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alpha val="71000"/>
                <a:lumMod val="4000"/>
                <a:lumOff val="96000"/>
              </a:schemeClr>
            </a:gs>
            <a:gs pos="79000">
              <a:schemeClr val="accent4">
                <a:lumMod val="45000"/>
                <a:lumOff val="55000"/>
              </a:schemeClr>
            </a:gs>
            <a:gs pos="84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altLang="nl-N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ltLang="nl-N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E5555-72AB-4504-8E2C-0C8E0ECF8C67}" type="slidenum">
              <a:rPr lang="nl-NL" altLang="nl-NL" smtClean="0"/>
              <a:pPr/>
              <a:t>‹nr.›</a:t>
            </a:fld>
            <a:endParaRPr lang="nl-NL" altLang="nl-NL"/>
          </a:p>
        </p:txBody>
      </p:sp>
    </p:spTree>
    <p:extLst>
      <p:ext uri="{BB962C8B-B14F-4D97-AF65-F5344CB8AC3E}">
        <p14:creationId xmlns:p14="http://schemas.microsoft.com/office/powerpoint/2010/main" val="1272827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BF66F2-C622-48A8-88FD-3948B2E69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ECFDB73-1A15-41F1-9279-2FF26473B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1FA598F-8B6A-423C-8B6D-546B087961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1B8DF-544C-4E5B-8DA7-C661D6321ADB}" type="datetimeFigureOut">
              <a:rPr lang="nl-NL" smtClean="0"/>
              <a:t>6-4-2021</a:t>
            </a:fld>
            <a:endParaRPr lang="nl-NL"/>
          </a:p>
        </p:txBody>
      </p:sp>
      <p:sp>
        <p:nvSpPr>
          <p:cNvPr id="5" name="Tijdelijke aanduiding voor voettekst 4">
            <a:extLst>
              <a:ext uri="{FF2B5EF4-FFF2-40B4-BE49-F238E27FC236}">
                <a16:creationId xmlns:a16="http://schemas.microsoft.com/office/drawing/2014/main" id="{2092FE17-77A6-4245-863B-B1DB3D115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063B295-E928-4DAB-8DAE-37D093905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0E1E1-0C95-4D23-9126-688C85496F9F}" type="slidenum">
              <a:rPr lang="nl-NL" smtClean="0"/>
              <a:t>‹nr.›</a:t>
            </a:fld>
            <a:endParaRPr lang="nl-NL"/>
          </a:p>
        </p:txBody>
      </p:sp>
    </p:spTree>
    <p:extLst>
      <p:ext uri="{BB962C8B-B14F-4D97-AF65-F5344CB8AC3E}">
        <p14:creationId xmlns:p14="http://schemas.microsoft.com/office/powerpoint/2010/main" val="33589879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marjandelange.nl" TargetMode="External"/><Relationship Id="rId2" Type="http://schemas.openxmlformats.org/officeDocument/2006/relationships/hyperlink" Target="https://richtlijnenjeugdhulp.nl/ernstige-gedragsproblemen/materialen-en-tijdlijn/material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jdelijke aanduiding voor dianummer 3"/>
          <p:cNvSpPr>
            <a:spLocks noGrp="1"/>
          </p:cNvSpPr>
          <p:nvPr>
            <p:ph type="sldNum" sz="quarter" idx="12"/>
          </p:nvPr>
        </p:nvSpPr>
        <p:spPr>
          <a:xfrm>
            <a:off x="8610600" y="6356352"/>
            <a:ext cx="2743200" cy="365125"/>
          </a:xfrm>
          <a:noFill/>
        </p:spPr>
        <p:txBody>
          <a:bodyPr/>
          <a:lstStyle>
            <a:lvl1pPr eaLnBrk="0" hangingPunct="0">
              <a:defRPr>
                <a:solidFill>
                  <a:schemeClr val="tx1"/>
                </a:solidFill>
                <a:latin typeface="Georgia" panose="02040502050405020303" pitchFamily="18" charset="0"/>
              </a:defRPr>
            </a:lvl1pPr>
            <a:lvl2pPr marL="742950" indent="-285750" eaLnBrk="0" hangingPunct="0">
              <a:defRPr>
                <a:solidFill>
                  <a:schemeClr val="tx1"/>
                </a:solidFill>
                <a:latin typeface="Georgia" panose="02040502050405020303" pitchFamily="18" charset="0"/>
              </a:defRPr>
            </a:lvl2pPr>
            <a:lvl3pPr marL="1143000" indent="-228600" eaLnBrk="0" hangingPunct="0">
              <a:defRPr>
                <a:solidFill>
                  <a:schemeClr val="tx1"/>
                </a:solidFill>
                <a:latin typeface="Georgia" panose="02040502050405020303" pitchFamily="18" charset="0"/>
              </a:defRPr>
            </a:lvl3pPr>
            <a:lvl4pPr marL="1600200" indent="-228600" eaLnBrk="0" hangingPunct="0">
              <a:defRPr>
                <a:solidFill>
                  <a:schemeClr val="tx1"/>
                </a:solidFill>
                <a:latin typeface="Georgia" panose="02040502050405020303" pitchFamily="18" charset="0"/>
              </a:defRPr>
            </a:lvl4pPr>
            <a:lvl5pPr marL="2057400" indent="-228600" eaLnBrk="0" hangingPunct="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748FADF4-8064-4DB1-8F87-F36685580905}" type="slidenum">
              <a:rPr kumimoji="0" lang="nl-NL" altLang="nl-NL" sz="1200" b="0" i="0" u="none" strike="noStrike" kern="1200" cap="none" spc="0" normalizeH="0" baseline="0" noProof="0" smtClean="0">
                <a:ln>
                  <a:noFill/>
                </a:ln>
                <a:solidFill>
                  <a:srgbClr val="FFFFFF"/>
                </a:solidFill>
                <a:effectLst/>
                <a:uLnTx/>
                <a:uFillTx/>
                <a:latin typeface="Georgia" panose="02040502050405020303"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nl-NL" altLang="nl-NL" sz="1200" b="0" i="0" u="none" strike="noStrike" kern="1200" cap="none" spc="0" normalizeH="0" baseline="0" noProof="0">
              <a:ln>
                <a:noFill/>
              </a:ln>
              <a:solidFill>
                <a:srgbClr val="FFFFFF"/>
              </a:solidFill>
              <a:effectLst/>
              <a:uLnTx/>
              <a:uFillTx/>
              <a:latin typeface="Georgia" panose="02040502050405020303" pitchFamily="18" charset="0"/>
              <a:ea typeface="+mn-ea"/>
              <a:cs typeface="+mn-cs"/>
            </a:endParaRPr>
          </a:p>
        </p:txBody>
      </p:sp>
      <p:sp>
        <p:nvSpPr>
          <p:cNvPr id="3" name="Titel 2">
            <a:extLst>
              <a:ext uri="{FF2B5EF4-FFF2-40B4-BE49-F238E27FC236}">
                <a16:creationId xmlns:a16="http://schemas.microsoft.com/office/drawing/2014/main" id="{0D2DEA78-691C-46FC-BAC7-7E514DBA05D4}"/>
              </a:ext>
            </a:extLst>
          </p:cNvPr>
          <p:cNvSpPr>
            <a:spLocks noGrp="1"/>
          </p:cNvSpPr>
          <p:nvPr>
            <p:ph type="title"/>
          </p:nvPr>
        </p:nvSpPr>
        <p:spPr>
          <a:xfrm>
            <a:off x="817207" y="1819317"/>
            <a:ext cx="10713532" cy="1325563"/>
          </a:xfrm>
        </p:spPr>
        <p:txBody>
          <a:bodyPr>
            <a:normAutofit fontScale="90000"/>
          </a:bodyPr>
          <a:lstStyle/>
          <a:p>
            <a:pPr algn="ctr"/>
            <a:br>
              <a:rPr lang="nl-NL" dirty="0">
                <a:solidFill>
                  <a:schemeClr val="accent4">
                    <a:lumMod val="50000"/>
                  </a:schemeClr>
                </a:solidFill>
                <a:latin typeface="+mn-lt"/>
              </a:rPr>
            </a:br>
            <a:br>
              <a:rPr lang="nl-NL" dirty="0">
                <a:solidFill>
                  <a:schemeClr val="accent4">
                    <a:lumMod val="50000"/>
                  </a:schemeClr>
                </a:solidFill>
                <a:latin typeface="+mn-lt"/>
              </a:rPr>
            </a:br>
            <a:br>
              <a:rPr lang="nl-NL" sz="4900" b="1" dirty="0">
                <a:solidFill>
                  <a:schemeClr val="accent4">
                    <a:lumMod val="50000"/>
                  </a:schemeClr>
                </a:solidFill>
                <a:latin typeface="+mn-lt"/>
              </a:rPr>
            </a:br>
            <a:br>
              <a:rPr lang="nl-NL" sz="4900" b="1" dirty="0">
                <a:solidFill>
                  <a:schemeClr val="accent4">
                    <a:lumMod val="50000"/>
                  </a:schemeClr>
                </a:solidFill>
                <a:latin typeface="+mn-lt"/>
              </a:rPr>
            </a:br>
            <a:br>
              <a:rPr lang="nl-NL" b="1" dirty="0">
                <a:solidFill>
                  <a:schemeClr val="accent4">
                    <a:lumMod val="50000"/>
                  </a:schemeClr>
                </a:solidFill>
                <a:latin typeface="+mn-lt"/>
              </a:rPr>
            </a:br>
            <a:br>
              <a:rPr lang="nl-NL" b="1" dirty="0">
                <a:solidFill>
                  <a:schemeClr val="accent4">
                    <a:lumMod val="50000"/>
                  </a:schemeClr>
                </a:solidFill>
                <a:latin typeface="+mn-lt"/>
              </a:rPr>
            </a:br>
            <a:r>
              <a:rPr lang="nl-NL" b="1" dirty="0">
                <a:solidFill>
                  <a:schemeClr val="accent4">
                    <a:lumMod val="50000"/>
                  </a:schemeClr>
                </a:solidFill>
                <a:latin typeface="+mn-lt"/>
              </a:rPr>
              <a:t>Ontwikkeling van een </a:t>
            </a:r>
            <a:br>
              <a:rPr lang="nl-NL" b="1" dirty="0">
                <a:solidFill>
                  <a:schemeClr val="accent4">
                    <a:lumMod val="50000"/>
                  </a:schemeClr>
                </a:solidFill>
                <a:latin typeface="+mn-lt"/>
              </a:rPr>
            </a:br>
            <a:r>
              <a:rPr lang="nl-NL" b="1" dirty="0">
                <a:solidFill>
                  <a:schemeClr val="accent4">
                    <a:lumMod val="50000"/>
                  </a:schemeClr>
                </a:solidFill>
                <a:latin typeface="+mn-lt"/>
              </a:rPr>
              <a:t>beslisboom </a:t>
            </a:r>
            <a:br>
              <a:rPr lang="nl-NL" b="1" dirty="0">
                <a:solidFill>
                  <a:schemeClr val="accent4">
                    <a:lumMod val="50000"/>
                  </a:schemeClr>
                </a:solidFill>
                <a:latin typeface="+mn-lt"/>
              </a:rPr>
            </a:br>
            <a:r>
              <a:rPr lang="nl-NL" b="1" dirty="0">
                <a:solidFill>
                  <a:schemeClr val="accent4">
                    <a:lumMod val="50000"/>
                  </a:schemeClr>
                </a:solidFill>
                <a:latin typeface="+mn-lt"/>
              </a:rPr>
              <a:t>voor gedeelde besluitvorming</a:t>
            </a:r>
            <a:br>
              <a:rPr lang="nl-NL" b="1" dirty="0">
                <a:solidFill>
                  <a:schemeClr val="accent4">
                    <a:lumMod val="50000"/>
                  </a:schemeClr>
                </a:solidFill>
                <a:latin typeface="+mn-lt"/>
              </a:rPr>
            </a:br>
            <a:r>
              <a:rPr lang="nl-NL" b="1" dirty="0">
                <a:solidFill>
                  <a:schemeClr val="accent4">
                    <a:lumMod val="50000"/>
                  </a:schemeClr>
                </a:solidFill>
                <a:latin typeface="+mn-lt"/>
              </a:rPr>
              <a:t>gebaseerd op kennis over </a:t>
            </a:r>
            <a:br>
              <a:rPr lang="nl-NL" b="1" dirty="0">
                <a:solidFill>
                  <a:schemeClr val="accent4">
                    <a:lumMod val="50000"/>
                  </a:schemeClr>
                </a:solidFill>
                <a:latin typeface="+mn-lt"/>
              </a:rPr>
            </a:br>
            <a:r>
              <a:rPr lang="nl-NL" b="1" dirty="0">
                <a:solidFill>
                  <a:schemeClr val="accent4">
                    <a:lumMod val="50000"/>
                  </a:schemeClr>
                </a:solidFill>
                <a:latin typeface="+mn-lt"/>
              </a:rPr>
              <a:t>kernelementen</a:t>
            </a:r>
            <a:br>
              <a:rPr lang="nl-NL" b="1" dirty="0">
                <a:solidFill>
                  <a:schemeClr val="accent4">
                    <a:lumMod val="50000"/>
                  </a:schemeClr>
                </a:solidFill>
                <a:latin typeface="+mn-lt"/>
              </a:rPr>
            </a:br>
            <a:br>
              <a:rPr lang="nl-NL" b="1" dirty="0">
                <a:solidFill>
                  <a:schemeClr val="accent4">
                    <a:lumMod val="50000"/>
                  </a:schemeClr>
                </a:solidFill>
                <a:latin typeface="+mn-lt"/>
              </a:rPr>
            </a:br>
            <a:r>
              <a:rPr lang="nl-NL" sz="2700" b="1" dirty="0">
                <a:solidFill>
                  <a:schemeClr val="accent4">
                    <a:lumMod val="50000"/>
                  </a:schemeClr>
                </a:solidFill>
                <a:latin typeface="+mn-lt"/>
              </a:rPr>
              <a:t>Marjan de Lange, Bram Orobio de Castro, Walter Matthys, Arne Popma, </a:t>
            </a:r>
            <a:r>
              <a:rPr lang="nl-NL" sz="2700" b="1" dirty="0" err="1">
                <a:solidFill>
                  <a:schemeClr val="accent4">
                    <a:lumMod val="50000"/>
                  </a:schemeClr>
                </a:solidFill>
                <a:latin typeface="+mn-lt"/>
              </a:rPr>
              <a:t>Gonnie</a:t>
            </a:r>
            <a:r>
              <a:rPr lang="nl-NL" sz="2700" b="1" dirty="0">
                <a:solidFill>
                  <a:schemeClr val="accent4">
                    <a:lumMod val="50000"/>
                  </a:schemeClr>
                </a:solidFill>
                <a:latin typeface="+mn-lt"/>
              </a:rPr>
              <a:t> Albrecht, Ankie Menting, Rena Eenshuistra, Femke van Baarle, Lieke van Domburgh</a:t>
            </a:r>
            <a:br>
              <a:rPr lang="nl-NL" sz="3600" b="1" dirty="0">
                <a:solidFill>
                  <a:schemeClr val="accent4">
                    <a:lumMod val="50000"/>
                  </a:schemeClr>
                </a:solidFill>
                <a:latin typeface="+mn-lt"/>
              </a:rPr>
            </a:br>
            <a:r>
              <a:rPr lang="nl-NL" sz="2700" b="1" dirty="0">
                <a:solidFill>
                  <a:schemeClr val="accent4">
                    <a:lumMod val="50000"/>
                  </a:schemeClr>
                </a:solidFill>
                <a:latin typeface="+mn-lt"/>
              </a:rPr>
              <a:t>8 april 2021</a:t>
            </a:r>
            <a:br>
              <a:rPr lang="nl-NL" sz="3600" b="1" dirty="0">
                <a:solidFill>
                  <a:schemeClr val="accent4">
                    <a:lumMod val="50000"/>
                  </a:schemeClr>
                </a:solidFill>
                <a:latin typeface="+mn-lt"/>
              </a:rPr>
            </a:br>
            <a:endParaRPr lang="nl-NL" sz="3100" b="1" dirty="0">
              <a:solidFill>
                <a:schemeClr val="accent4">
                  <a:lumMod val="50000"/>
                </a:schemeClr>
              </a:solidFill>
              <a:latin typeface="+mn-lt"/>
            </a:endParaRPr>
          </a:p>
        </p:txBody>
      </p:sp>
      <p:pic>
        <p:nvPicPr>
          <p:cNvPr id="2" name="Afbeelding 1">
            <a:extLst>
              <a:ext uri="{FF2B5EF4-FFF2-40B4-BE49-F238E27FC236}">
                <a16:creationId xmlns:a16="http://schemas.microsoft.com/office/drawing/2014/main" id="{F3063E9D-D454-45F2-B59C-16D289F3809E}"/>
              </a:ext>
            </a:extLst>
          </p:cNvPr>
          <p:cNvPicPr>
            <a:picLocks noChangeAspect="1"/>
          </p:cNvPicPr>
          <p:nvPr/>
        </p:nvPicPr>
        <p:blipFill>
          <a:blip r:embed="rId3"/>
          <a:stretch>
            <a:fillRect/>
          </a:stretch>
        </p:blipFill>
        <p:spPr>
          <a:xfrm>
            <a:off x="0" y="5532437"/>
            <a:ext cx="1251627" cy="1325563"/>
          </a:xfrm>
          <a:prstGeom prst="rect">
            <a:avLst/>
          </a:prstGeom>
        </p:spPr>
      </p:pic>
    </p:spTree>
    <p:extLst>
      <p:ext uri="{BB962C8B-B14F-4D97-AF65-F5344CB8AC3E}">
        <p14:creationId xmlns:p14="http://schemas.microsoft.com/office/powerpoint/2010/main" val="67492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45FCEA-64FF-43B8-9E1A-A00324D2D059}"/>
              </a:ext>
            </a:extLst>
          </p:cNvPr>
          <p:cNvSpPr>
            <a:spLocks noGrp="1"/>
          </p:cNvSpPr>
          <p:nvPr>
            <p:ph type="title"/>
          </p:nvPr>
        </p:nvSpPr>
        <p:spPr>
          <a:xfrm>
            <a:off x="838200" y="752582"/>
            <a:ext cx="10515600" cy="1325563"/>
          </a:xfrm>
        </p:spPr>
        <p:txBody>
          <a:bodyPr vert="horz" lIns="91440" tIns="45720" rIns="91440" bIns="45720" rtlCol="0" anchor="ctr">
            <a:normAutofit/>
          </a:bodyPr>
          <a:lstStyle/>
          <a:p>
            <a:r>
              <a:rPr lang="nl-NL" b="1" dirty="0">
                <a:solidFill>
                  <a:schemeClr val="accent4">
                    <a:lumMod val="50000"/>
                  </a:schemeClr>
                </a:solidFill>
                <a:latin typeface="+mn-lt"/>
              </a:rPr>
              <a:t>Van beslisboom naar keuzehulp</a:t>
            </a:r>
            <a:br>
              <a:rPr lang="nl-NL" b="1" dirty="0">
                <a:solidFill>
                  <a:schemeClr val="accent4">
                    <a:lumMod val="50000"/>
                  </a:schemeClr>
                </a:solidFill>
                <a:latin typeface="+mn-lt"/>
              </a:rPr>
            </a:br>
            <a:endParaRPr lang="nl-NL" b="1" dirty="0">
              <a:solidFill>
                <a:schemeClr val="accent4">
                  <a:lumMod val="50000"/>
                </a:schemeClr>
              </a:solidFill>
              <a:latin typeface="+mn-lt"/>
            </a:endParaRPr>
          </a:p>
        </p:txBody>
      </p:sp>
      <p:sp>
        <p:nvSpPr>
          <p:cNvPr id="3" name="Tijdelijke aanduiding voor inhoud 2">
            <a:extLst>
              <a:ext uri="{FF2B5EF4-FFF2-40B4-BE49-F238E27FC236}">
                <a16:creationId xmlns:a16="http://schemas.microsoft.com/office/drawing/2014/main" id="{4E1D4A5E-2308-4CC8-8ACB-58618BE922CA}"/>
              </a:ext>
            </a:extLst>
          </p:cNvPr>
          <p:cNvSpPr>
            <a:spLocks noGrp="1"/>
          </p:cNvSpPr>
          <p:nvPr>
            <p:ph idx="1"/>
          </p:nvPr>
        </p:nvSpPr>
        <p:spPr/>
        <p:txBody>
          <a:bodyPr>
            <a:normAutofit/>
          </a:bodyPr>
          <a:lstStyle/>
          <a:p>
            <a:r>
              <a:rPr lang="nl-NL" dirty="0"/>
              <a:t>Verzamelen van wetenschappelijke kennis op 7 thema’s</a:t>
            </a:r>
          </a:p>
          <a:p>
            <a:r>
              <a:rPr lang="nl-NL" dirty="0"/>
              <a:t>Ontwikkeling versie 1.0</a:t>
            </a:r>
          </a:p>
          <a:p>
            <a:r>
              <a:rPr lang="nl-NL" dirty="0"/>
              <a:t>Verzamelen kennis van professionals, ouders en kinderen</a:t>
            </a:r>
          </a:p>
          <a:p>
            <a:r>
              <a:rPr lang="nl-NL" dirty="0"/>
              <a:t>Doorontwikkeling versie 2.0</a:t>
            </a:r>
          </a:p>
          <a:p>
            <a:r>
              <a:rPr lang="nl-NL" dirty="0"/>
              <a:t>Onderzoek naar de keuzehulp</a:t>
            </a:r>
          </a:p>
          <a:p>
            <a:r>
              <a:rPr lang="nl-NL" dirty="0"/>
              <a:t>Doorontwikkeling 3.0</a:t>
            </a:r>
          </a:p>
        </p:txBody>
      </p:sp>
      <p:sp>
        <p:nvSpPr>
          <p:cNvPr id="4" name="Tijdelijke aanduiding voor dianummer 3">
            <a:extLst>
              <a:ext uri="{FF2B5EF4-FFF2-40B4-BE49-F238E27FC236}">
                <a16:creationId xmlns:a16="http://schemas.microsoft.com/office/drawing/2014/main" id="{7FA9979C-FEE5-4C11-8502-B42E1854EB60}"/>
              </a:ext>
            </a:extLst>
          </p:cNvPr>
          <p:cNvSpPr>
            <a:spLocks noGrp="1"/>
          </p:cNvSpPr>
          <p:nvPr>
            <p:ph type="sldNum" sz="quarter" idx="12"/>
          </p:nvPr>
        </p:nvSpPr>
        <p:spPr/>
        <p:txBody>
          <a:bodyPr/>
          <a:lstStyle/>
          <a:p>
            <a:fld id="{4D74BCD6-9B01-43E1-9060-62D7C5C4966E}" type="slidenum">
              <a:rPr lang="nl-NL" altLang="nl-NL" smtClean="0"/>
              <a:pPr/>
              <a:t>10</a:t>
            </a:fld>
            <a:endParaRPr lang="nl-NL" altLang="nl-NL"/>
          </a:p>
        </p:txBody>
      </p:sp>
      <p:pic>
        <p:nvPicPr>
          <p:cNvPr id="5" name="Afbeelding 4">
            <a:extLst>
              <a:ext uri="{FF2B5EF4-FFF2-40B4-BE49-F238E27FC236}">
                <a16:creationId xmlns:a16="http://schemas.microsoft.com/office/drawing/2014/main" id="{46B13A58-FF75-4250-A6E8-325A3FC1B5AA}"/>
              </a:ext>
            </a:extLst>
          </p:cNvPr>
          <p:cNvPicPr>
            <a:picLocks noChangeAspect="1"/>
          </p:cNvPicPr>
          <p:nvPr/>
        </p:nvPicPr>
        <p:blipFill>
          <a:blip r:embed="rId2"/>
          <a:stretch>
            <a:fillRect/>
          </a:stretch>
        </p:blipFill>
        <p:spPr>
          <a:xfrm>
            <a:off x="0" y="5532437"/>
            <a:ext cx="1251627" cy="1325563"/>
          </a:xfrm>
          <a:prstGeom prst="rect">
            <a:avLst/>
          </a:prstGeom>
        </p:spPr>
      </p:pic>
    </p:spTree>
    <p:extLst>
      <p:ext uri="{BB962C8B-B14F-4D97-AF65-F5344CB8AC3E}">
        <p14:creationId xmlns:p14="http://schemas.microsoft.com/office/powerpoint/2010/main" val="97127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9138D41-357F-49C1-86C5-6710870EF726}"/>
              </a:ext>
            </a:extLst>
          </p:cNvPr>
          <p:cNvSpPr>
            <a:spLocks noGrp="1"/>
          </p:cNvSpPr>
          <p:nvPr>
            <p:ph idx="1"/>
          </p:nvPr>
        </p:nvSpPr>
        <p:spPr>
          <a:xfrm>
            <a:off x="1008682" y="961324"/>
            <a:ext cx="10515600" cy="1325563"/>
          </a:xfrm>
        </p:spPr>
        <p:txBody>
          <a:bodyPr>
            <a:noAutofit/>
          </a:bodyPr>
          <a:lstStyle/>
          <a:p>
            <a:pPr marL="0" indent="0">
              <a:buNone/>
            </a:pPr>
            <a:r>
              <a:rPr lang="nl-NL" sz="4400" dirty="0"/>
              <a:t>Meer informatie</a:t>
            </a:r>
          </a:p>
          <a:p>
            <a:pPr marL="0" indent="0">
              <a:buNone/>
            </a:pPr>
            <a:endParaRPr lang="nl-NL" sz="4400" dirty="0"/>
          </a:p>
          <a:p>
            <a:pPr marL="0" indent="0">
              <a:buNone/>
            </a:pPr>
            <a:r>
              <a:rPr lang="nl-NL" sz="4400" dirty="0">
                <a:hlinkClick r:id="rId2"/>
              </a:rPr>
              <a:t>https://richtlijnenjeugdhulp.nl/ernstige-gedragsproblemen/materialen-en-tijdlijn/materialen/</a:t>
            </a:r>
            <a:r>
              <a:rPr lang="nl-NL" sz="4400" dirty="0"/>
              <a:t> </a:t>
            </a:r>
          </a:p>
          <a:p>
            <a:pPr marL="0" indent="0">
              <a:buNone/>
            </a:pPr>
            <a:endParaRPr lang="nl-NL" sz="4400" dirty="0"/>
          </a:p>
          <a:p>
            <a:pPr marL="0" indent="0">
              <a:buNone/>
            </a:pPr>
            <a:r>
              <a:rPr lang="nl-NL" sz="4400" dirty="0"/>
              <a:t>Mail: </a:t>
            </a:r>
            <a:r>
              <a:rPr lang="nl-NL" sz="4400" dirty="0">
                <a:hlinkClick r:id="rId3"/>
              </a:rPr>
              <a:t>info@marjandelange.nl</a:t>
            </a:r>
            <a:endParaRPr lang="nl-NL" sz="4400" dirty="0"/>
          </a:p>
        </p:txBody>
      </p:sp>
      <p:sp>
        <p:nvSpPr>
          <p:cNvPr id="4" name="Tijdelijke aanduiding voor dianummer 3">
            <a:extLst>
              <a:ext uri="{FF2B5EF4-FFF2-40B4-BE49-F238E27FC236}">
                <a16:creationId xmlns:a16="http://schemas.microsoft.com/office/drawing/2014/main" id="{B3759166-CDB2-4380-836A-6D103D8DE2E0}"/>
              </a:ext>
            </a:extLst>
          </p:cNvPr>
          <p:cNvSpPr>
            <a:spLocks noGrp="1"/>
          </p:cNvSpPr>
          <p:nvPr>
            <p:ph type="sldNum" sz="quarter" idx="12"/>
          </p:nvPr>
        </p:nvSpPr>
        <p:spPr/>
        <p:txBody>
          <a:bodyPr/>
          <a:lstStyle/>
          <a:p>
            <a:fld id="{4D74BCD6-9B01-43E1-9060-62D7C5C4966E}" type="slidenum">
              <a:rPr lang="nl-NL" altLang="nl-NL" smtClean="0"/>
              <a:pPr/>
              <a:t>11</a:t>
            </a:fld>
            <a:endParaRPr lang="nl-NL" altLang="nl-NL"/>
          </a:p>
        </p:txBody>
      </p:sp>
      <p:pic>
        <p:nvPicPr>
          <p:cNvPr id="5" name="Afbeelding 4">
            <a:extLst>
              <a:ext uri="{FF2B5EF4-FFF2-40B4-BE49-F238E27FC236}">
                <a16:creationId xmlns:a16="http://schemas.microsoft.com/office/drawing/2014/main" id="{5D77F747-D020-4EFD-8FBE-C2DF456CF1F9}"/>
              </a:ext>
            </a:extLst>
          </p:cNvPr>
          <p:cNvPicPr>
            <a:picLocks noChangeAspect="1"/>
          </p:cNvPicPr>
          <p:nvPr/>
        </p:nvPicPr>
        <p:blipFill>
          <a:blip r:embed="rId4"/>
          <a:stretch>
            <a:fillRect/>
          </a:stretch>
        </p:blipFill>
        <p:spPr>
          <a:xfrm>
            <a:off x="0" y="5532437"/>
            <a:ext cx="1251627" cy="1325563"/>
          </a:xfrm>
          <a:prstGeom prst="rect">
            <a:avLst/>
          </a:prstGeom>
        </p:spPr>
      </p:pic>
    </p:spTree>
    <p:extLst>
      <p:ext uri="{BB962C8B-B14F-4D97-AF65-F5344CB8AC3E}">
        <p14:creationId xmlns:p14="http://schemas.microsoft.com/office/powerpoint/2010/main" val="11977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402BC-8859-4053-A5A2-FBC507F336BE}"/>
              </a:ext>
            </a:extLst>
          </p:cNvPr>
          <p:cNvSpPr>
            <a:spLocks noGrp="1"/>
          </p:cNvSpPr>
          <p:nvPr>
            <p:ph type="title"/>
          </p:nvPr>
        </p:nvSpPr>
        <p:spPr>
          <a:xfrm>
            <a:off x="838200" y="365126"/>
            <a:ext cx="10515600" cy="1325563"/>
          </a:xfrm>
        </p:spPr>
        <p:txBody>
          <a:bodyPr>
            <a:normAutofit fontScale="90000"/>
          </a:bodyPr>
          <a:lstStyle/>
          <a:p>
            <a:r>
              <a:rPr lang="nl-NL" sz="4000" b="1" dirty="0">
                <a:solidFill>
                  <a:schemeClr val="accent4">
                    <a:lumMod val="50000"/>
                  </a:schemeClr>
                </a:solidFill>
                <a:latin typeface="+mn-lt"/>
              </a:rPr>
              <a:t>Ambitie: </a:t>
            </a:r>
            <a:r>
              <a:rPr lang="nl-NL" sz="4000" b="1" dirty="0" err="1">
                <a:solidFill>
                  <a:schemeClr val="accent4">
                    <a:lumMod val="50000"/>
                  </a:schemeClr>
                </a:solidFill>
                <a:latin typeface="+mn-lt"/>
              </a:rPr>
              <a:t>evidencebased</a:t>
            </a:r>
            <a:r>
              <a:rPr lang="nl-NL" sz="4000" b="1" dirty="0">
                <a:solidFill>
                  <a:schemeClr val="accent4">
                    <a:lumMod val="50000"/>
                  </a:schemeClr>
                </a:solidFill>
                <a:latin typeface="+mn-lt"/>
              </a:rPr>
              <a:t> gedeelde besluitvorming</a:t>
            </a:r>
            <a:br>
              <a:rPr lang="nl-NL" sz="4000" b="1" dirty="0">
                <a:solidFill>
                  <a:schemeClr val="accent4">
                    <a:lumMod val="50000"/>
                  </a:schemeClr>
                </a:solidFill>
                <a:latin typeface="+mn-lt"/>
              </a:rPr>
            </a:br>
            <a:endParaRPr lang="nl-NL" sz="4000" b="1" dirty="0">
              <a:solidFill>
                <a:schemeClr val="accent4">
                  <a:lumMod val="50000"/>
                </a:schemeClr>
              </a:solidFill>
              <a:latin typeface="+mn-lt"/>
            </a:endParaRPr>
          </a:p>
        </p:txBody>
      </p:sp>
      <p:sp>
        <p:nvSpPr>
          <p:cNvPr id="4" name="Tijdelijke aanduiding voor dianummer 3">
            <a:extLst>
              <a:ext uri="{FF2B5EF4-FFF2-40B4-BE49-F238E27FC236}">
                <a16:creationId xmlns:a16="http://schemas.microsoft.com/office/drawing/2014/main" id="{6B5A791D-08B2-469D-A923-677DEE5A4DA4}"/>
              </a:ext>
            </a:extLst>
          </p:cNvPr>
          <p:cNvSpPr>
            <a:spLocks noGrp="1"/>
          </p:cNvSpPr>
          <p:nvPr>
            <p:ph type="sldNum" sz="quarter" idx="12"/>
          </p:nvPr>
        </p:nvSpPr>
        <p:spPr/>
        <p:txBody>
          <a:bodyPr/>
          <a:lstStyle/>
          <a:p>
            <a:fld id="{4D74BCD6-9B01-43E1-9060-62D7C5C4966E}" type="slidenum">
              <a:rPr lang="nl-NL" altLang="nl-NL" smtClean="0"/>
              <a:pPr/>
              <a:t>2</a:t>
            </a:fld>
            <a:endParaRPr lang="nl-NL" altLang="nl-NL"/>
          </a:p>
        </p:txBody>
      </p:sp>
      <p:sp>
        <p:nvSpPr>
          <p:cNvPr id="5" name="Gelijkbenige driehoek 4">
            <a:extLst>
              <a:ext uri="{FF2B5EF4-FFF2-40B4-BE49-F238E27FC236}">
                <a16:creationId xmlns:a16="http://schemas.microsoft.com/office/drawing/2014/main" id="{80C1463F-84BF-44F8-A591-BBEFD3066295}"/>
              </a:ext>
            </a:extLst>
          </p:cNvPr>
          <p:cNvSpPr/>
          <p:nvPr/>
        </p:nvSpPr>
        <p:spPr>
          <a:xfrm>
            <a:off x="2278251" y="2154445"/>
            <a:ext cx="6927742" cy="3916569"/>
          </a:xfrm>
          <a:prstGeom prst="triangle">
            <a:avLst>
              <a:gd name="adj" fmla="val 5173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l-NL" sz="8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4400" b="1" i="0" u="none" strike="noStrike" kern="1200" cap="none" spc="0" normalizeH="0" baseline="0" noProof="0" dirty="0">
                <a:ln>
                  <a:noFill/>
                </a:ln>
                <a:solidFill>
                  <a:schemeClr val="bg1"/>
                </a:solidFill>
                <a:effectLst/>
                <a:uLnTx/>
                <a:uFillTx/>
                <a:latin typeface="Calibri" panose="020F0502020204030204"/>
                <a:ea typeface="+mn-ea"/>
                <a:cs typeface="+mn-cs"/>
              </a:rPr>
              <a:t>Kennis</a:t>
            </a:r>
          </a:p>
        </p:txBody>
      </p:sp>
      <p:sp>
        <p:nvSpPr>
          <p:cNvPr id="6" name="Tekstvak 5">
            <a:extLst>
              <a:ext uri="{FF2B5EF4-FFF2-40B4-BE49-F238E27FC236}">
                <a16:creationId xmlns:a16="http://schemas.microsoft.com/office/drawing/2014/main" id="{6885D431-2208-4BC1-9702-5E088814B0BA}"/>
              </a:ext>
            </a:extLst>
          </p:cNvPr>
          <p:cNvSpPr txBox="1"/>
          <p:nvPr/>
        </p:nvSpPr>
        <p:spPr>
          <a:xfrm>
            <a:off x="4212902" y="1376296"/>
            <a:ext cx="3449665" cy="707886"/>
          </a:xfrm>
          <a:prstGeom prst="rect">
            <a:avLst/>
          </a:prstGeom>
          <a:noFill/>
        </p:spPr>
        <p:txBody>
          <a:bodyPr wrap="square" rtlCol="0">
            <a:spAutoFit/>
          </a:bodyPr>
          <a:lstStyle/>
          <a:p>
            <a:r>
              <a:rPr lang="nl-NL" sz="4000" b="1" dirty="0">
                <a:solidFill>
                  <a:schemeClr val="accent4">
                    <a:lumMod val="50000"/>
                  </a:schemeClr>
                </a:solidFill>
                <a:ea typeface="+mj-ea"/>
                <a:cs typeface="+mj-cs"/>
              </a:rPr>
              <a:t>Ouder en kind</a:t>
            </a:r>
          </a:p>
        </p:txBody>
      </p:sp>
      <p:sp>
        <p:nvSpPr>
          <p:cNvPr id="7" name="Tekstvak 6">
            <a:extLst>
              <a:ext uri="{FF2B5EF4-FFF2-40B4-BE49-F238E27FC236}">
                <a16:creationId xmlns:a16="http://schemas.microsoft.com/office/drawing/2014/main" id="{B70A7123-5F6D-4054-85E0-5D4BA5972C6B}"/>
              </a:ext>
            </a:extLst>
          </p:cNvPr>
          <p:cNvSpPr txBox="1"/>
          <p:nvPr/>
        </p:nvSpPr>
        <p:spPr>
          <a:xfrm>
            <a:off x="8610600" y="6076447"/>
            <a:ext cx="3255934" cy="707886"/>
          </a:xfrm>
          <a:prstGeom prst="rect">
            <a:avLst/>
          </a:prstGeom>
          <a:noFill/>
        </p:spPr>
        <p:txBody>
          <a:bodyPr wrap="square" rtlCol="0">
            <a:spAutoFit/>
          </a:bodyPr>
          <a:lstStyle/>
          <a:p>
            <a:r>
              <a:rPr lang="nl-NL" sz="4000" b="1" dirty="0">
                <a:solidFill>
                  <a:schemeClr val="accent4">
                    <a:lumMod val="50000"/>
                  </a:schemeClr>
                </a:solidFill>
                <a:ea typeface="+mj-ea"/>
                <a:cs typeface="+mj-cs"/>
              </a:rPr>
              <a:t>Wetenschap</a:t>
            </a:r>
          </a:p>
        </p:txBody>
      </p:sp>
      <p:sp>
        <p:nvSpPr>
          <p:cNvPr id="8" name="Tekstvak 7">
            <a:extLst>
              <a:ext uri="{FF2B5EF4-FFF2-40B4-BE49-F238E27FC236}">
                <a16:creationId xmlns:a16="http://schemas.microsoft.com/office/drawing/2014/main" id="{CBE9D40B-61BD-4A5E-B722-47C647E55F75}"/>
              </a:ext>
            </a:extLst>
          </p:cNvPr>
          <p:cNvSpPr txBox="1"/>
          <p:nvPr/>
        </p:nvSpPr>
        <p:spPr>
          <a:xfrm>
            <a:off x="1261959" y="6114476"/>
            <a:ext cx="3255934" cy="707886"/>
          </a:xfrm>
          <a:prstGeom prst="rect">
            <a:avLst/>
          </a:prstGeom>
          <a:noFill/>
        </p:spPr>
        <p:txBody>
          <a:bodyPr wrap="square" rtlCol="0">
            <a:spAutoFit/>
          </a:bodyPr>
          <a:lstStyle/>
          <a:p>
            <a:r>
              <a:rPr lang="nl-NL" sz="4000" b="1" dirty="0">
                <a:solidFill>
                  <a:schemeClr val="accent4">
                    <a:lumMod val="50000"/>
                  </a:schemeClr>
                </a:solidFill>
                <a:ea typeface="+mj-ea"/>
                <a:cs typeface="+mj-cs"/>
              </a:rPr>
              <a:t>Professional</a:t>
            </a:r>
          </a:p>
        </p:txBody>
      </p:sp>
      <p:pic>
        <p:nvPicPr>
          <p:cNvPr id="9" name="Afbeelding 8">
            <a:extLst>
              <a:ext uri="{FF2B5EF4-FFF2-40B4-BE49-F238E27FC236}">
                <a16:creationId xmlns:a16="http://schemas.microsoft.com/office/drawing/2014/main" id="{F0DBD290-59E4-460C-9236-244072FF84C1}"/>
              </a:ext>
            </a:extLst>
          </p:cNvPr>
          <p:cNvPicPr>
            <a:picLocks noChangeAspect="1"/>
          </p:cNvPicPr>
          <p:nvPr/>
        </p:nvPicPr>
        <p:blipFill>
          <a:blip r:embed="rId3"/>
          <a:stretch>
            <a:fillRect/>
          </a:stretch>
        </p:blipFill>
        <p:spPr>
          <a:xfrm>
            <a:off x="0" y="5532437"/>
            <a:ext cx="1251627" cy="1325563"/>
          </a:xfrm>
          <a:prstGeom prst="rect">
            <a:avLst/>
          </a:prstGeom>
        </p:spPr>
      </p:pic>
    </p:spTree>
    <p:extLst>
      <p:ext uri="{BB962C8B-B14F-4D97-AF65-F5344CB8AC3E}">
        <p14:creationId xmlns:p14="http://schemas.microsoft.com/office/powerpoint/2010/main" val="195626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E26AD2B2-F739-435E-B65D-02DA5B669A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74BCD6-9B01-43E1-9060-62D7C5C4966E}" type="slidenum">
              <a:rPr kumimoji="0" lang="nl-NL" altLang="nl-N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altLang="nl-N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F3749A74-BC52-4C87-8E85-EBEBF2BE4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892300"/>
            <a:ext cx="2540000" cy="3810000"/>
          </a:xfrm>
          <a:prstGeom prst="rect">
            <a:avLst/>
          </a:prstGeom>
        </p:spPr>
      </p:pic>
      <p:pic>
        <p:nvPicPr>
          <p:cNvPr id="6" name="Afbeelding 5">
            <a:extLst>
              <a:ext uri="{FF2B5EF4-FFF2-40B4-BE49-F238E27FC236}">
                <a16:creationId xmlns:a16="http://schemas.microsoft.com/office/drawing/2014/main" id="{5A89885B-0DCD-4BA1-B588-2A0155C2D9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993" y="1690688"/>
            <a:ext cx="2215848" cy="4064000"/>
          </a:xfrm>
          <a:prstGeom prst="rect">
            <a:avLst/>
          </a:prstGeom>
        </p:spPr>
      </p:pic>
      <p:sp>
        <p:nvSpPr>
          <p:cNvPr id="7" name="Tekstvak 6">
            <a:extLst>
              <a:ext uri="{FF2B5EF4-FFF2-40B4-BE49-F238E27FC236}">
                <a16:creationId xmlns:a16="http://schemas.microsoft.com/office/drawing/2014/main" id="{FBBDFBC8-6C84-41A2-A941-1C4516495632}"/>
              </a:ext>
            </a:extLst>
          </p:cNvPr>
          <p:cNvSpPr txBox="1"/>
          <p:nvPr/>
        </p:nvSpPr>
        <p:spPr>
          <a:xfrm>
            <a:off x="4058972" y="1656600"/>
            <a:ext cx="3372598" cy="4832092"/>
          </a:xfrm>
          <a:prstGeom prst="rect">
            <a:avLst/>
          </a:prstGeom>
          <a:solidFill>
            <a:schemeClr val="accent3">
              <a:lumMod val="20000"/>
              <a:lumOff val="8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rPr>
              <a:t>Kind- en contextkenmerken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rPr>
              <a:t>Verklarende factoren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nl-NL" sz="2800" b="1" dirty="0">
                <a:solidFill>
                  <a:srgbClr val="1D6FA9">
                    <a:lumMod val="50000"/>
                  </a:srgbClr>
                </a:solidFill>
                <a:latin typeface="Calibri" panose="020F0502020204030204"/>
              </a:rPr>
              <a:t>Kernelementen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nl-NL" sz="2800" b="1" dirty="0">
              <a:solidFill>
                <a:srgbClr val="1D6FA9">
                  <a:lumMod val="50000"/>
                </a:srgbClr>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nl-NL" sz="2800" b="1" dirty="0">
              <a:solidFill>
                <a:srgbClr val="1D6FA9">
                  <a:lumMod val="50000"/>
                </a:srgbClr>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1D6FA9">
                    <a:lumMod val="50000"/>
                  </a:srgbClr>
                </a:solidFill>
                <a:effectLst/>
                <a:uLnTx/>
                <a:uFillTx/>
                <a:latin typeface="Calibri" panose="020F0502020204030204"/>
                <a:ea typeface="+mn-ea"/>
                <a:cs typeface="+mn-cs"/>
              </a:rPr>
              <a:t>Interventies</a:t>
            </a:r>
          </a:p>
        </p:txBody>
      </p:sp>
      <p:sp>
        <p:nvSpPr>
          <p:cNvPr id="8" name="Pijl: rechts 7">
            <a:extLst>
              <a:ext uri="{FF2B5EF4-FFF2-40B4-BE49-F238E27FC236}">
                <a16:creationId xmlns:a16="http://schemas.microsoft.com/office/drawing/2014/main" id="{9D784E89-0248-41DD-8640-2C7B4CCFB830}"/>
              </a:ext>
            </a:extLst>
          </p:cNvPr>
          <p:cNvSpPr/>
          <p:nvPr/>
        </p:nvSpPr>
        <p:spPr>
          <a:xfrm>
            <a:off x="3192379" y="3513223"/>
            <a:ext cx="657726" cy="561474"/>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Pijl: rechts 8">
            <a:extLst>
              <a:ext uri="{FF2B5EF4-FFF2-40B4-BE49-F238E27FC236}">
                <a16:creationId xmlns:a16="http://schemas.microsoft.com/office/drawing/2014/main" id="{4BD7F519-B04D-4051-9848-F5ED1A3AC0B9}"/>
              </a:ext>
            </a:extLst>
          </p:cNvPr>
          <p:cNvSpPr/>
          <p:nvPr/>
        </p:nvSpPr>
        <p:spPr>
          <a:xfrm>
            <a:off x="7772400" y="3473118"/>
            <a:ext cx="657726" cy="561474"/>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el 1">
            <a:extLst>
              <a:ext uri="{FF2B5EF4-FFF2-40B4-BE49-F238E27FC236}">
                <a16:creationId xmlns:a16="http://schemas.microsoft.com/office/drawing/2014/main" id="{10EE3F3E-48A5-46F8-A3AD-87D88D887EE2}"/>
              </a:ext>
            </a:extLst>
          </p:cNvPr>
          <p:cNvSpPr>
            <a:spLocks noGrp="1"/>
          </p:cNvSpPr>
          <p:nvPr>
            <p:ph type="title"/>
          </p:nvPr>
        </p:nvSpPr>
        <p:spPr>
          <a:xfrm>
            <a:off x="838200" y="365127"/>
            <a:ext cx="10515600" cy="1325563"/>
          </a:xfrm>
        </p:spPr>
        <p:txBody>
          <a:bodyPr/>
          <a:lstStyle/>
          <a:p>
            <a:r>
              <a:rPr lang="nl-NL" b="1" dirty="0">
                <a:solidFill>
                  <a:schemeClr val="accent4">
                    <a:lumMod val="50000"/>
                  </a:schemeClr>
                </a:solidFill>
                <a:latin typeface="+mn-lt"/>
              </a:rPr>
              <a:t>Beslisboom: waarom belangrijk?</a:t>
            </a:r>
          </a:p>
        </p:txBody>
      </p:sp>
      <p:sp>
        <p:nvSpPr>
          <p:cNvPr id="2" name="Pijl: omlaag 1">
            <a:extLst>
              <a:ext uri="{FF2B5EF4-FFF2-40B4-BE49-F238E27FC236}">
                <a16:creationId xmlns:a16="http://schemas.microsoft.com/office/drawing/2014/main" id="{CDDFE1F8-3F5C-49F7-AD7B-95F823C44474}"/>
              </a:ext>
            </a:extLst>
          </p:cNvPr>
          <p:cNvSpPr/>
          <p:nvPr/>
        </p:nvSpPr>
        <p:spPr>
          <a:xfrm>
            <a:off x="5418993" y="2672862"/>
            <a:ext cx="451338" cy="633046"/>
          </a:xfrm>
          <a:prstGeom prst="down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omlaag 11">
            <a:extLst>
              <a:ext uri="{FF2B5EF4-FFF2-40B4-BE49-F238E27FC236}">
                <a16:creationId xmlns:a16="http://schemas.microsoft.com/office/drawing/2014/main" id="{7E631EA3-3510-4CD3-A8E5-70872F7B2198}"/>
              </a:ext>
            </a:extLst>
          </p:cNvPr>
          <p:cNvSpPr/>
          <p:nvPr/>
        </p:nvSpPr>
        <p:spPr>
          <a:xfrm>
            <a:off x="5418993" y="3971557"/>
            <a:ext cx="451338" cy="633046"/>
          </a:xfrm>
          <a:prstGeom prst="down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Pijl: omlaag 12">
            <a:extLst>
              <a:ext uri="{FF2B5EF4-FFF2-40B4-BE49-F238E27FC236}">
                <a16:creationId xmlns:a16="http://schemas.microsoft.com/office/drawing/2014/main" id="{5BF1CDF7-B368-4566-AEA3-982B04630A21}"/>
              </a:ext>
            </a:extLst>
          </p:cNvPr>
          <p:cNvSpPr/>
          <p:nvPr/>
        </p:nvSpPr>
        <p:spPr>
          <a:xfrm>
            <a:off x="5418993" y="5270252"/>
            <a:ext cx="451338" cy="633046"/>
          </a:xfrm>
          <a:prstGeom prst="down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a:extLst>
              <a:ext uri="{FF2B5EF4-FFF2-40B4-BE49-F238E27FC236}">
                <a16:creationId xmlns:a16="http://schemas.microsoft.com/office/drawing/2014/main" id="{87D3DFB4-7817-48DD-BCF3-651BA33E431F}"/>
              </a:ext>
            </a:extLst>
          </p:cNvPr>
          <p:cNvPicPr>
            <a:picLocks noChangeAspect="1"/>
          </p:cNvPicPr>
          <p:nvPr/>
        </p:nvPicPr>
        <p:blipFill>
          <a:blip r:embed="rId4"/>
          <a:stretch>
            <a:fillRect/>
          </a:stretch>
        </p:blipFill>
        <p:spPr>
          <a:xfrm>
            <a:off x="0" y="5532437"/>
            <a:ext cx="1251627" cy="1325563"/>
          </a:xfrm>
          <a:prstGeom prst="rect">
            <a:avLst/>
          </a:prstGeom>
        </p:spPr>
      </p:pic>
    </p:spTree>
    <p:extLst>
      <p:ext uri="{BB962C8B-B14F-4D97-AF65-F5344CB8AC3E}">
        <p14:creationId xmlns:p14="http://schemas.microsoft.com/office/powerpoint/2010/main" val="388410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A9C317A3-8FCD-462F-AB82-92D995A1AA6F}"/>
              </a:ext>
            </a:extLst>
          </p:cNvPr>
          <p:cNvSpPr/>
          <p:nvPr/>
        </p:nvSpPr>
        <p:spPr>
          <a:xfrm>
            <a:off x="1251627" y="20054"/>
            <a:ext cx="10940373" cy="6817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jdelijke aanduiding voor dianummer 3">
            <a:extLst>
              <a:ext uri="{FF2B5EF4-FFF2-40B4-BE49-F238E27FC236}">
                <a16:creationId xmlns:a16="http://schemas.microsoft.com/office/drawing/2014/main" id="{4F3D9671-A1F8-4AC4-9822-8A8D54CDB6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74BCD6-9B01-43E1-9060-62D7C5C4966E}" type="slidenum">
              <a:rPr kumimoji="0" lang="nl-NL" altLang="nl-N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altLang="nl-N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Afbeelding 5">
            <a:extLst>
              <a:ext uri="{FF2B5EF4-FFF2-40B4-BE49-F238E27FC236}">
                <a16:creationId xmlns:a16="http://schemas.microsoft.com/office/drawing/2014/main" id="{5A864E77-6FB9-4ABA-88F7-8810017CB87E}"/>
              </a:ext>
            </a:extLst>
          </p:cNvPr>
          <p:cNvPicPr>
            <a:picLocks noChangeAspect="1"/>
          </p:cNvPicPr>
          <p:nvPr/>
        </p:nvPicPr>
        <p:blipFill rotWithShape="1">
          <a:blip r:embed="rId2"/>
          <a:srcRect t="6136" b="23402"/>
          <a:stretch/>
        </p:blipFill>
        <p:spPr>
          <a:xfrm>
            <a:off x="1251627" y="20054"/>
            <a:ext cx="10940373" cy="6837946"/>
          </a:xfrm>
          <a:prstGeom prst="rect">
            <a:avLst/>
          </a:prstGeom>
        </p:spPr>
      </p:pic>
      <p:pic>
        <p:nvPicPr>
          <p:cNvPr id="9" name="Afbeelding 8">
            <a:extLst>
              <a:ext uri="{FF2B5EF4-FFF2-40B4-BE49-F238E27FC236}">
                <a16:creationId xmlns:a16="http://schemas.microsoft.com/office/drawing/2014/main" id="{60914935-E009-48EE-AF4F-44C5E37B69D6}"/>
              </a:ext>
            </a:extLst>
          </p:cNvPr>
          <p:cNvPicPr>
            <a:picLocks noChangeAspect="1"/>
          </p:cNvPicPr>
          <p:nvPr/>
        </p:nvPicPr>
        <p:blipFill>
          <a:blip r:embed="rId3"/>
          <a:stretch>
            <a:fillRect/>
          </a:stretch>
        </p:blipFill>
        <p:spPr>
          <a:xfrm>
            <a:off x="0" y="5532437"/>
            <a:ext cx="1251627" cy="1325563"/>
          </a:xfrm>
          <a:prstGeom prst="rect">
            <a:avLst/>
          </a:prstGeom>
        </p:spPr>
      </p:pic>
      <p:sp>
        <p:nvSpPr>
          <p:cNvPr id="2" name="Ovaal 1">
            <a:extLst>
              <a:ext uri="{FF2B5EF4-FFF2-40B4-BE49-F238E27FC236}">
                <a16:creationId xmlns:a16="http://schemas.microsoft.com/office/drawing/2014/main" id="{9DC7B24F-739E-4C16-A230-D5719CE9CFF2}"/>
              </a:ext>
            </a:extLst>
          </p:cNvPr>
          <p:cNvSpPr/>
          <p:nvPr/>
        </p:nvSpPr>
        <p:spPr>
          <a:xfrm>
            <a:off x="2335819" y="3465394"/>
            <a:ext cx="1814151" cy="51663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a:extLst>
              <a:ext uri="{FF2B5EF4-FFF2-40B4-BE49-F238E27FC236}">
                <a16:creationId xmlns:a16="http://schemas.microsoft.com/office/drawing/2014/main" id="{38C25E85-CB7B-4E34-860F-56E0041B94F6}"/>
              </a:ext>
            </a:extLst>
          </p:cNvPr>
          <p:cNvSpPr/>
          <p:nvPr/>
        </p:nvSpPr>
        <p:spPr>
          <a:xfrm>
            <a:off x="3001106" y="84548"/>
            <a:ext cx="849924" cy="5166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Ovaal 10">
            <a:extLst>
              <a:ext uri="{FF2B5EF4-FFF2-40B4-BE49-F238E27FC236}">
                <a16:creationId xmlns:a16="http://schemas.microsoft.com/office/drawing/2014/main" id="{D114CA64-F551-4834-BEA2-9C26147F9D19}"/>
              </a:ext>
            </a:extLst>
          </p:cNvPr>
          <p:cNvSpPr/>
          <p:nvPr/>
        </p:nvSpPr>
        <p:spPr>
          <a:xfrm>
            <a:off x="3897920" y="1246792"/>
            <a:ext cx="1002323" cy="4655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45A54C97-9DF2-4371-BAA4-62EBF3EB5F61}"/>
              </a:ext>
            </a:extLst>
          </p:cNvPr>
          <p:cNvSpPr/>
          <p:nvPr/>
        </p:nvSpPr>
        <p:spPr>
          <a:xfrm>
            <a:off x="2584930" y="4718729"/>
            <a:ext cx="1814151" cy="51663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CC68E981-85DC-407C-AF02-A452A7BC2DF0}"/>
              </a:ext>
            </a:extLst>
          </p:cNvPr>
          <p:cNvSpPr/>
          <p:nvPr/>
        </p:nvSpPr>
        <p:spPr>
          <a:xfrm>
            <a:off x="2943954" y="1997039"/>
            <a:ext cx="1814151" cy="51663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150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5F6FC5EC-BB60-4901-AE02-9CCC270E1E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74BCD6-9B01-43E1-9060-62D7C5C4966E}" type="slidenum">
              <a:rPr kumimoji="0" lang="nl-NL" altLang="nl-N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altLang="nl-N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23E6DF0F-41D6-4D61-A389-5250B62CB8C3}"/>
              </a:ext>
            </a:extLst>
          </p:cNvPr>
          <p:cNvPicPr/>
          <p:nvPr/>
        </p:nvPicPr>
        <p:blipFill rotWithShape="1">
          <a:blip r:embed="rId2"/>
          <a:srcRect r="60618"/>
          <a:stretch/>
        </p:blipFill>
        <p:spPr bwMode="auto">
          <a:xfrm>
            <a:off x="10980495" y="224155"/>
            <a:ext cx="1003300" cy="935990"/>
          </a:xfrm>
          <a:prstGeom prst="rect">
            <a:avLst/>
          </a:prstGeom>
          <a:ln>
            <a:noFill/>
          </a:ln>
          <a:extLst>
            <a:ext uri="{53640926-AAD7-44D8-BBD7-CCE9431645EC}">
              <a14:shadowObscured xmlns:a14="http://schemas.microsoft.com/office/drawing/2010/main"/>
            </a:ext>
          </a:extLst>
        </p:spPr>
      </p:pic>
      <p:sp>
        <p:nvSpPr>
          <p:cNvPr id="6" name="Rechthoek 5">
            <a:extLst>
              <a:ext uri="{FF2B5EF4-FFF2-40B4-BE49-F238E27FC236}">
                <a16:creationId xmlns:a16="http://schemas.microsoft.com/office/drawing/2014/main" id="{9E1C5B0F-DC70-4565-9295-C6D5A6D9A440}"/>
              </a:ext>
            </a:extLst>
          </p:cNvPr>
          <p:cNvSpPr/>
          <p:nvPr/>
        </p:nvSpPr>
        <p:spPr>
          <a:xfrm>
            <a:off x="3805870" y="-372979"/>
            <a:ext cx="4716613" cy="7603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Afbeelding 6">
            <a:extLst>
              <a:ext uri="{FF2B5EF4-FFF2-40B4-BE49-F238E27FC236}">
                <a16:creationId xmlns:a16="http://schemas.microsoft.com/office/drawing/2014/main" id="{CF87CA0C-7BE9-49D7-8D68-8C64CFEE84FC}"/>
              </a:ext>
            </a:extLst>
          </p:cNvPr>
          <p:cNvPicPr>
            <a:picLocks noChangeAspect="1"/>
          </p:cNvPicPr>
          <p:nvPr/>
        </p:nvPicPr>
        <p:blipFill rotWithShape="1">
          <a:blip r:embed="rId3"/>
          <a:srcRect t="4294" b="30212"/>
          <a:stretch/>
        </p:blipFill>
        <p:spPr>
          <a:xfrm>
            <a:off x="1336431" y="0"/>
            <a:ext cx="11025554" cy="6858001"/>
          </a:xfrm>
          <a:prstGeom prst="rect">
            <a:avLst/>
          </a:prstGeom>
        </p:spPr>
      </p:pic>
      <p:pic>
        <p:nvPicPr>
          <p:cNvPr id="10" name="Afbeelding 9">
            <a:extLst>
              <a:ext uri="{FF2B5EF4-FFF2-40B4-BE49-F238E27FC236}">
                <a16:creationId xmlns:a16="http://schemas.microsoft.com/office/drawing/2014/main" id="{AC4D7471-4D2F-4D4D-87E9-37D4D8D256DE}"/>
              </a:ext>
            </a:extLst>
          </p:cNvPr>
          <p:cNvPicPr>
            <a:picLocks noChangeAspect="1"/>
          </p:cNvPicPr>
          <p:nvPr/>
        </p:nvPicPr>
        <p:blipFill>
          <a:blip r:embed="rId4"/>
          <a:stretch>
            <a:fillRect/>
          </a:stretch>
        </p:blipFill>
        <p:spPr>
          <a:xfrm>
            <a:off x="0" y="5532437"/>
            <a:ext cx="1251627" cy="1325563"/>
          </a:xfrm>
          <a:prstGeom prst="rect">
            <a:avLst/>
          </a:prstGeom>
        </p:spPr>
      </p:pic>
      <p:sp>
        <p:nvSpPr>
          <p:cNvPr id="3" name="Rechthoek 2">
            <a:extLst>
              <a:ext uri="{FF2B5EF4-FFF2-40B4-BE49-F238E27FC236}">
                <a16:creationId xmlns:a16="http://schemas.microsoft.com/office/drawing/2014/main" id="{FC2AFE9A-DA33-40F1-B4FE-DDDEBE12E98B}"/>
              </a:ext>
            </a:extLst>
          </p:cNvPr>
          <p:cNvSpPr/>
          <p:nvPr/>
        </p:nvSpPr>
        <p:spPr>
          <a:xfrm>
            <a:off x="8610600" y="386862"/>
            <a:ext cx="3581400" cy="68441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AF23BDC8-BCC8-494F-A369-70C3CCD04845}"/>
              </a:ext>
            </a:extLst>
          </p:cNvPr>
          <p:cNvSpPr/>
          <p:nvPr/>
        </p:nvSpPr>
        <p:spPr>
          <a:xfrm>
            <a:off x="5099539" y="224155"/>
            <a:ext cx="7092462" cy="70068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820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E9BD0-C7D1-4C24-93C6-B52AB84C476C}"/>
              </a:ext>
            </a:extLst>
          </p:cNvPr>
          <p:cNvSpPr>
            <a:spLocks noGrp="1"/>
          </p:cNvSpPr>
          <p:nvPr>
            <p:ph type="title"/>
          </p:nvPr>
        </p:nvSpPr>
        <p:spPr/>
        <p:txBody>
          <a:bodyPr/>
          <a:lstStyle/>
          <a:p>
            <a:endParaRPr lang="nl-NL"/>
          </a:p>
        </p:txBody>
      </p:sp>
      <p:graphicFrame>
        <p:nvGraphicFramePr>
          <p:cNvPr id="4" name="Tijdelijke aanduiding voor inhoud 3">
            <a:extLst>
              <a:ext uri="{FF2B5EF4-FFF2-40B4-BE49-F238E27FC236}">
                <a16:creationId xmlns:a16="http://schemas.microsoft.com/office/drawing/2014/main" id="{04142371-1268-401E-804E-0E972812E849}"/>
              </a:ext>
            </a:extLst>
          </p:cNvPr>
          <p:cNvGraphicFramePr>
            <a:graphicFrameLocks noGrp="1"/>
          </p:cNvGraphicFramePr>
          <p:nvPr>
            <p:ph idx="1"/>
          </p:nvPr>
        </p:nvGraphicFramePr>
        <p:xfrm>
          <a:off x="0" y="0"/>
          <a:ext cx="12192000" cy="7096578"/>
        </p:xfrm>
        <a:graphic>
          <a:graphicData uri="http://schemas.openxmlformats.org/drawingml/2006/table">
            <a:tbl>
              <a:tblPr firstRow="1" firstCol="1" bandRow="1"/>
              <a:tblGrid>
                <a:gridCol w="12192000">
                  <a:extLst>
                    <a:ext uri="{9D8B030D-6E8A-4147-A177-3AD203B41FA5}">
                      <a16:colId xmlns:a16="http://schemas.microsoft.com/office/drawing/2014/main" val="3908021921"/>
                    </a:ext>
                  </a:extLst>
                </a:gridCol>
              </a:tblGrid>
              <a:tr h="6857999">
                <a:tc>
                  <a:txBody>
                    <a:bodyPr/>
                    <a:lstStyle/>
                    <a:p>
                      <a:pPr>
                        <a:lnSpc>
                          <a:spcPct val="107000"/>
                        </a:lnSpc>
                        <a:spcBef>
                          <a:spcPts val="1200"/>
                        </a:spcBef>
                        <a:spcAft>
                          <a:spcPts val="0"/>
                        </a:spcAft>
                      </a:pPr>
                      <a:r>
                        <a:rPr lang="nl-NL" sz="3600" b="1" dirty="0">
                          <a:solidFill>
                            <a:srgbClr val="000000"/>
                          </a:solidFill>
                          <a:effectLst>
                            <a:outerShdw blurRad="50800" dist="38100" dir="2700000" algn="tl">
                              <a:srgbClr val="000000">
                                <a:alpha val="40000"/>
                              </a:srgbClr>
                            </a:outerShdw>
                          </a:effectLst>
                          <a:latin typeface="Cambria" panose="02040503050406030204" pitchFamily="18" charset="0"/>
                          <a:ea typeface="Calibri" panose="020F0502020204030204" pitchFamily="34" charset="0"/>
                          <a:cs typeface="Times New Roman" panose="02020603050405020304" pitchFamily="18" charset="0"/>
                        </a:rPr>
                        <a:t>2. Boosheid (2-7 jaar)</a:t>
                      </a:r>
                      <a:endParaRPr lang="nl-NL" sz="3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nl-NL" sz="2400"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Vindt uw kind het, vergeleken met leeftijdgenoten, moeilijk </a:t>
                      </a:r>
                    </a:p>
                    <a:p>
                      <a:pPr>
                        <a:lnSpc>
                          <a:spcPct val="107000"/>
                        </a:lnSpc>
                        <a:spcAft>
                          <a:spcPts val="0"/>
                        </a:spcAft>
                      </a:pPr>
                      <a:r>
                        <a:rPr lang="nl-NL" sz="24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om zijn boosheid onder controle te houden?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b="1"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b="1"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1200"/>
                        </a:spcAft>
                      </a:pPr>
                      <a:r>
                        <a:rPr lang="nl-NL" sz="2400" i="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Bijvoorbeeld: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Uw kind wordt regelmatig driftig om kleine dingen.</a:t>
                      </a: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Uw kind blijft lang in een driftbui hangen.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Uw kind is moeilijk weer kalm te krijgen.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Uw kind is minimaal 2 keer per week zo boos dat dit langer aanhoudt dan 10 minuten. Dat is moeilijk om te buigen.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Anders, namelijk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400" b="1" dirty="0">
                          <a:effectLst/>
                          <a:latin typeface="Cambria" panose="02040503050406030204" pitchFamily="18"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0212" marR="140212" marT="140212" marB="14021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2739209693"/>
                  </a:ext>
                </a:extLst>
              </a:tr>
            </a:tbl>
          </a:graphicData>
        </a:graphic>
      </p:graphicFrame>
      <p:pic>
        <p:nvPicPr>
          <p:cNvPr id="5" name="Afbeelding 4">
            <a:extLst>
              <a:ext uri="{FF2B5EF4-FFF2-40B4-BE49-F238E27FC236}">
                <a16:creationId xmlns:a16="http://schemas.microsoft.com/office/drawing/2014/main" id="{FEDA230E-10CD-40D7-8356-AAD0D10ECB78}"/>
              </a:ext>
            </a:extLst>
          </p:cNvPr>
          <p:cNvPicPr>
            <a:picLocks noChangeAspect="1"/>
          </p:cNvPicPr>
          <p:nvPr/>
        </p:nvPicPr>
        <p:blipFill>
          <a:blip r:embed="rId2"/>
          <a:stretch>
            <a:fillRect/>
          </a:stretch>
        </p:blipFill>
        <p:spPr>
          <a:xfrm>
            <a:off x="9183237" y="198793"/>
            <a:ext cx="2810500" cy="2822693"/>
          </a:xfrm>
          <a:prstGeom prst="rect">
            <a:avLst/>
          </a:prstGeom>
        </p:spPr>
      </p:pic>
    </p:spTree>
    <p:extLst>
      <p:ext uri="{BB962C8B-B14F-4D97-AF65-F5344CB8AC3E}">
        <p14:creationId xmlns:p14="http://schemas.microsoft.com/office/powerpoint/2010/main" val="314672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6C45F8-0312-49EB-8281-99770DA533F3}"/>
              </a:ext>
            </a:extLst>
          </p:cNvPr>
          <p:cNvSpPr>
            <a:spLocks noGrp="1"/>
          </p:cNvSpPr>
          <p:nvPr>
            <p:ph type="title"/>
          </p:nvPr>
        </p:nvSpPr>
        <p:spPr/>
        <p:txBody>
          <a:bodyPr/>
          <a:lstStyle/>
          <a:p>
            <a:endParaRPr lang="nl-NL"/>
          </a:p>
        </p:txBody>
      </p:sp>
      <p:graphicFrame>
        <p:nvGraphicFramePr>
          <p:cNvPr id="4" name="Tijdelijke aanduiding voor inhoud 3">
            <a:extLst>
              <a:ext uri="{FF2B5EF4-FFF2-40B4-BE49-F238E27FC236}">
                <a16:creationId xmlns:a16="http://schemas.microsoft.com/office/drawing/2014/main" id="{AA2ABD83-AE1F-4A48-8BC0-F039463699CA}"/>
              </a:ext>
            </a:extLst>
          </p:cNvPr>
          <p:cNvGraphicFramePr>
            <a:graphicFrameLocks noGrp="1"/>
          </p:cNvGraphicFramePr>
          <p:nvPr>
            <p:ph idx="1"/>
          </p:nvPr>
        </p:nvGraphicFramePr>
        <p:xfrm>
          <a:off x="0" y="0"/>
          <a:ext cx="12192000" cy="7229152"/>
        </p:xfrm>
        <a:graphic>
          <a:graphicData uri="http://schemas.openxmlformats.org/drawingml/2006/table">
            <a:tbl>
              <a:tblPr firstRow="1" firstCol="1" bandRow="1"/>
              <a:tblGrid>
                <a:gridCol w="12192000">
                  <a:extLst>
                    <a:ext uri="{9D8B030D-6E8A-4147-A177-3AD203B41FA5}">
                      <a16:colId xmlns:a16="http://schemas.microsoft.com/office/drawing/2014/main" val="4142627314"/>
                    </a:ext>
                  </a:extLst>
                </a:gridCol>
              </a:tblGrid>
              <a:tr h="6858000">
                <a:tc>
                  <a:txBody>
                    <a:bodyPr/>
                    <a:lstStyle/>
                    <a:p>
                      <a:pPr>
                        <a:lnSpc>
                          <a:spcPct val="107000"/>
                        </a:lnSpc>
                        <a:spcBef>
                          <a:spcPts val="1200"/>
                        </a:spcBef>
                        <a:spcAft>
                          <a:spcPts val="1200"/>
                        </a:spcAft>
                      </a:pPr>
                      <a:r>
                        <a:rPr lang="nl-NL" sz="3600" b="1" dirty="0">
                          <a:solidFill>
                            <a:srgbClr val="000000"/>
                          </a:solidFill>
                          <a:effectLst>
                            <a:outerShdw blurRad="50800" dist="38100" dir="2700000" algn="tl">
                              <a:srgbClr val="000000">
                                <a:alpha val="40000"/>
                              </a:srgbClr>
                            </a:outerShdw>
                          </a:effectLst>
                          <a:latin typeface="Cambria" panose="02040503050406030204" pitchFamily="18" charset="0"/>
                          <a:ea typeface="Calibri" panose="020F0502020204030204" pitchFamily="34" charset="0"/>
                          <a:cs typeface="Times New Roman" panose="02020603050405020304" pitchFamily="18" charset="0"/>
                        </a:rPr>
                        <a:t>2. Boosheid (2-7 jaar)</a:t>
                      </a:r>
                      <a:endParaRPr lang="nl-NL"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nl-NL" sz="1300" b="1"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nl-NL" sz="24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Onderdelen van effectieve hulp:</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2400" dirty="0">
                          <a:effectLst/>
                          <a:latin typeface="Cambria" panose="02040503050406030204" pitchFamily="18"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endPar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Benoemen van boosheid, begrip tonen voor boosheid en laten zien hoe je goed met boosheid om kan gaan.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Op tijd ingrijpen en ombuigen door </a:t>
                      </a:r>
                      <a:b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b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af te leiden</a:t>
                      </a:r>
                      <a:b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b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een concrete haalbare opdracht te geven</a:t>
                      </a:r>
                      <a:b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b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complimenten te geven bij opvolging.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Negeren van boosheid, wanneer die voortkomt uit ‘zin willen doordrijven’.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nl-NL" sz="24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Bij een grote driftbui stoppen met praten en even afstand nemen.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287655">
                        <a:lnSpc>
                          <a:spcPct val="107000"/>
                        </a:lnSpc>
                        <a:spcAft>
                          <a:spcPts val="600"/>
                        </a:spcAft>
                      </a:pPr>
                      <a:r>
                        <a:rPr lang="nl-NL" sz="1000" dirty="0">
                          <a:effectLst/>
                          <a:latin typeface="Cambria" panose="02040503050406030204" pitchFamily="18"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nl-NL" sz="1000" dirty="0">
                          <a:effectLst/>
                          <a:latin typeface="Cambria" panose="02040503050406030204" pitchFamily="18"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nl-NL" sz="1000" dirty="0">
                          <a:effectLst/>
                          <a:latin typeface="Cambria" panose="02040503050406030204" pitchFamily="18"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31188" marR="131188" marT="131188" marB="1311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873454969"/>
                  </a:ext>
                </a:extLst>
              </a:tr>
            </a:tbl>
          </a:graphicData>
        </a:graphic>
      </p:graphicFrame>
      <p:pic>
        <p:nvPicPr>
          <p:cNvPr id="5" name="Afbeelding 4">
            <a:extLst>
              <a:ext uri="{FF2B5EF4-FFF2-40B4-BE49-F238E27FC236}">
                <a16:creationId xmlns:a16="http://schemas.microsoft.com/office/drawing/2014/main" id="{5F290B58-AB28-4541-9EFF-866AA79BEC1A}"/>
              </a:ext>
            </a:extLst>
          </p:cNvPr>
          <p:cNvPicPr>
            <a:picLocks noChangeAspect="1"/>
          </p:cNvPicPr>
          <p:nvPr/>
        </p:nvPicPr>
        <p:blipFill>
          <a:blip r:embed="rId2"/>
          <a:stretch>
            <a:fillRect/>
          </a:stretch>
        </p:blipFill>
        <p:spPr>
          <a:xfrm>
            <a:off x="9183237" y="198793"/>
            <a:ext cx="2810500" cy="2822693"/>
          </a:xfrm>
          <a:prstGeom prst="rect">
            <a:avLst/>
          </a:prstGeom>
        </p:spPr>
      </p:pic>
    </p:spTree>
    <p:extLst>
      <p:ext uri="{BB962C8B-B14F-4D97-AF65-F5344CB8AC3E}">
        <p14:creationId xmlns:p14="http://schemas.microsoft.com/office/powerpoint/2010/main" val="3391922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CF26EB-003C-45CA-B91B-0D44FD998F37}"/>
              </a:ext>
            </a:extLst>
          </p:cNvPr>
          <p:cNvSpPr>
            <a:spLocks noGrp="1"/>
          </p:cNvSpPr>
          <p:nvPr>
            <p:ph type="title"/>
          </p:nvPr>
        </p:nvSpPr>
        <p:spPr>
          <a:xfrm>
            <a:off x="729712" y="-3972"/>
            <a:ext cx="10515600" cy="1325563"/>
          </a:xfrm>
        </p:spPr>
        <p:txBody>
          <a:bodyPr>
            <a:normAutofit fontScale="90000"/>
          </a:bodyPr>
          <a:lstStyle/>
          <a:p>
            <a:br>
              <a:rPr lang="nl-NL" b="1" dirty="0">
                <a:solidFill>
                  <a:schemeClr val="accent4">
                    <a:lumMod val="50000"/>
                  </a:schemeClr>
                </a:solidFill>
              </a:rPr>
            </a:br>
            <a:r>
              <a:rPr lang="nl-NL" sz="4900" b="1" dirty="0" err="1">
                <a:solidFill>
                  <a:schemeClr val="accent4">
                    <a:lumMod val="50000"/>
                  </a:schemeClr>
                </a:solidFill>
                <a:latin typeface="+mn-lt"/>
              </a:rPr>
              <a:t>Implementatie-onderzoek</a:t>
            </a:r>
            <a:r>
              <a:rPr lang="nl-NL" sz="4900" b="1" dirty="0">
                <a:solidFill>
                  <a:schemeClr val="accent4">
                    <a:lumMod val="50000"/>
                  </a:schemeClr>
                </a:solidFill>
                <a:latin typeface="+mn-lt"/>
              </a:rPr>
              <a:t> beslisboom</a:t>
            </a:r>
          </a:p>
        </p:txBody>
      </p:sp>
      <p:sp>
        <p:nvSpPr>
          <p:cNvPr id="3" name="Tijdelijke aanduiding voor inhoud 2">
            <a:extLst>
              <a:ext uri="{FF2B5EF4-FFF2-40B4-BE49-F238E27FC236}">
                <a16:creationId xmlns:a16="http://schemas.microsoft.com/office/drawing/2014/main" id="{4E0B8B61-EB47-44DD-B055-8E0557AFB2A5}"/>
              </a:ext>
            </a:extLst>
          </p:cNvPr>
          <p:cNvSpPr>
            <a:spLocks noGrp="1"/>
          </p:cNvSpPr>
          <p:nvPr>
            <p:ph idx="1"/>
          </p:nvPr>
        </p:nvSpPr>
        <p:spPr>
          <a:xfrm>
            <a:off x="1251626" y="1460394"/>
            <a:ext cx="10319051" cy="4351338"/>
          </a:xfrm>
        </p:spPr>
        <p:txBody>
          <a:bodyPr>
            <a:noAutofit/>
          </a:bodyPr>
          <a:lstStyle/>
          <a:p>
            <a:pPr>
              <a:lnSpc>
                <a:spcPct val="107000"/>
              </a:lnSpc>
              <a:spcAft>
                <a:spcPts val="800"/>
              </a:spcAft>
            </a:pPr>
            <a:r>
              <a:rPr lang="nl-NL" sz="2800" dirty="0">
                <a:latin typeface="Calibri" panose="020F0502020204030204" pitchFamily="34" charset="0"/>
                <a:ea typeface="Calibri" panose="020F0502020204030204" pitchFamily="34" charset="0"/>
                <a:cs typeface="Times New Roman" panose="02020603050405020304" pitchFamily="18" charset="0"/>
              </a:rPr>
              <a:t>Reële casusinformatie voorgelegd aan 28 wijkteamp</a:t>
            </a:r>
            <a:r>
              <a:rPr lang="nl-NL" sz="2800" dirty="0">
                <a:effectLst/>
                <a:latin typeface="Calibri" panose="020F0502020204030204" pitchFamily="34" charset="0"/>
                <a:ea typeface="Calibri" panose="020F0502020204030204" pitchFamily="34" charset="0"/>
                <a:cs typeface="Times New Roman" panose="02020603050405020304" pitchFamily="18" charset="0"/>
              </a:rPr>
              <a:t>rofessionals met de vraag advies te geven in ronde 1 zonder beslisboom, in ronde 2 met beslisboom.</a:t>
            </a:r>
          </a:p>
          <a:p>
            <a:pPr>
              <a:lnSpc>
                <a:spcPct val="107000"/>
              </a:lnSpc>
              <a:spcAft>
                <a:spcPts val="800"/>
              </a:spcAft>
            </a:pPr>
            <a:r>
              <a:rPr lang="nl-NL" dirty="0">
                <a:latin typeface="Calibri" panose="020F0502020204030204" pitchFamily="34" charset="0"/>
                <a:ea typeface="Calibri" panose="020F0502020204030204" pitchFamily="34" charset="0"/>
                <a:cs typeface="Times New Roman" panose="02020603050405020304" pitchFamily="18" charset="0"/>
              </a:rPr>
              <a:t>Ronde 1</a:t>
            </a:r>
            <a:r>
              <a:rPr lang="nl-NL" sz="2800" dirty="0">
                <a:effectLst/>
                <a:latin typeface="Calibri" panose="020F0502020204030204" pitchFamily="34" charset="0"/>
                <a:ea typeface="Calibri" panose="020F0502020204030204" pitchFamily="34" charset="0"/>
                <a:cs typeface="Times New Roman" panose="02020603050405020304" pitchFamily="18" charset="0"/>
              </a:rPr>
              <a:t>: ‘Ik heb niet genoeg informatie om advies te kunnen geven’</a:t>
            </a:r>
            <a:br>
              <a:rPr lang="nl-NL" sz="2800" dirty="0">
                <a:latin typeface="Calibri" panose="020F0502020204030204" pitchFamily="34" charset="0"/>
                <a:ea typeface="Calibri" panose="020F0502020204030204" pitchFamily="34" charset="0"/>
                <a:cs typeface="Times New Roman" panose="02020603050405020304" pitchFamily="18" charset="0"/>
              </a:rPr>
            </a:br>
            <a:r>
              <a:rPr lang="nl-NL" sz="2800" dirty="0">
                <a:latin typeface="Calibri" panose="020F0502020204030204" pitchFamily="34" charset="0"/>
                <a:ea typeface="Calibri" panose="020F0502020204030204" pitchFamily="34" charset="0"/>
                <a:cs typeface="Times New Roman" panose="02020603050405020304" pitchFamily="18" charset="0"/>
              </a:rPr>
              <a:t>Advies: vraag om meer informatie (gemiddeld 4 items)</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Ronde 2: 24 wijkteammedewerkers kunnen advies geven</a:t>
            </a:r>
            <a:br>
              <a:rPr lang="nl-NL" sz="2800" dirty="0">
                <a:effectLst/>
                <a:latin typeface="Calibri" panose="020F0502020204030204" pitchFamily="34" charset="0"/>
                <a:ea typeface="Calibri" panose="020F0502020204030204" pitchFamily="34" charset="0"/>
                <a:cs typeface="Times New Roman" panose="02020603050405020304" pitchFamily="18" charset="0"/>
              </a:rPr>
            </a:br>
            <a:r>
              <a:rPr lang="nl-NL" sz="2800" dirty="0">
                <a:effectLst/>
                <a:latin typeface="Calibri" panose="020F0502020204030204" pitchFamily="34" charset="0"/>
                <a:ea typeface="Calibri" panose="020F0502020204030204" pitchFamily="34" charset="0"/>
                <a:cs typeface="Times New Roman" panose="02020603050405020304" pitchFamily="18" charset="0"/>
              </a:rPr>
              <a:t>4 </a:t>
            </a:r>
            <a:r>
              <a:rPr lang="nl-NL" dirty="0">
                <a:latin typeface="Calibri" panose="020F0502020204030204" pitchFamily="34" charset="0"/>
                <a:ea typeface="Calibri" panose="020F0502020204030204" pitchFamily="34" charset="0"/>
                <a:cs typeface="Times New Roman" panose="02020603050405020304" pitchFamily="18" charset="0"/>
              </a:rPr>
              <a:t>wijkteammedewerkers hadden nog een vraag</a:t>
            </a:r>
            <a:r>
              <a:rPr lang="nl-NL" sz="2800" dirty="0">
                <a:effectLst/>
                <a:latin typeface="Calibri" panose="020F0502020204030204" pitchFamily="34" charset="0"/>
                <a:ea typeface="Calibri" panose="020F0502020204030204" pitchFamily="34" charset="0"/>
                <a:cs typeface="Times New Roman" panose="02020603050405020304" pitchFamily="18" charset="0"/>
              </a:rPr>
              <a:t> (1 item)</a:t>
            </a:r>
          </a:p>
          <a:p>
            <a:pPr>
              <a:lnSpc>
                <a:spcPct val="107000"/>
              </a:lnSpc>
              <a:spcAft>
                <a:spcPts val="800"/>
              </a:spcAft>
            </a:pPr>
            <a:r>
              <a:rPr lang="nl-NL" sz="2800" dirty="0">
                <a:latin typeface="Calibri" panose="020F0502020204030204" pitchFamily="34" charset="0"/>
                <a:ea typeface="Calibri" panose="020F0502020204030204" pitchFamily="34" charset="0"/>
                <a:cs typeface="Times New Roman" panose="02020603050405020304" pitchFamily="18" charset="0"/>
              </a:rPr>
              <a:t>Feedback: structureert beslisproces; draagt bij</a:t>
            </a:r>
            <a:r>
              <a:rPr lang="nl-NL" sz="2800" dirty="0">
                <a:effectLst/>
                <a:latin typeface="Calibri" panose="020F0502020204030204" pitchFamily="34" charset="0"/>
                <a:ea typeface="Calibri" panose="020F0502020204030204" pitchFamily="34" charset="0"/>
                <a:cs typeface="Times New Roman" panose="02020603050405020304" pitchFamily="18" charset="0"/>
              </a:rPr>
              <a:t> aan sneller en beter onderbouwd beslissen; ondersteunt wanneer je consultatie moet inroepen</a:t>
            </a:r>
            <a:endParaRPr lang="nl-NL" dirty="0"/>
          </a:p>
        </p:txBody>
      </p:sp>
      <p:sp>
        <p:nvSpPr>
          <p:cNvPr id="4" name="Tijdelijke aanduiding voor dianummer 3">
            <a:extLst>
              <a:ext uri="{FF2B5EF4-FFF2-40B4-BE49-F238E27FC236}">
                <a16:creationId xmlns:a16="http://schemas.microsoft.com/office/drawing/2014/main" id="{B961F6AA-A6AE-41CF-B366-7758EC39972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74BCD6-9B01-43E1-9060-62D7C5C4966E}" type="slidenum">
              <a:rPr kumimoji="0" lang="nl-NL" altLang="nl-N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altLang="nl-N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3CE51BD6-5E56-4F83-97DC-7AC89D55204A}"/>
              </a:ext>
            </a:extLst>
          </p:cNvPr>
          <p:cNvPicPr>
            <a:picLocks noChangeAspect="1"/>
          </p:cNvPicPr>
          <p:nvPr/>
        </p:nvPicPr>
        <p:blipFill>
          <a:blip r:embed="rId2"/>
          <a:stretch>
            <a:fillRect/>
          </a:stretch>
        </p:blipFill>
        <p:spPr>
          <a:xfrm>
            <a:off x="0" y="5532437"/>
            <a:ext cx="1251627" cy="1325563"/>
          </a:xfrm>
          <a:prstGeom prst="rect">
            <a:avLst/>
          </a:prstGeom>
        </p:spPr>
      </p:pic>
    </p:spTree>
    <p:extLst>
      <p:ext uri="{BB962C8B-B14F-4D97-AF65-F5344CB8AC3E}">
        <p14:creationId xmlns:p14="http://schemas.microsoft.com/office/powerpoint/2010/main" val="409364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toelichting 4"/>
          <p:cNvSpPr/>
          <p:nvPr/>
        </p:nvSpPr>
        <p:spPr>
          <a:xfrm>
            <a:off x="358858" y="521345"/>
            <a:ext cx="2309446" cy="12543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Het maakt mijn werk transparanter.</a:t>
            </a:r>
          </a:p>
        </p:txBody>
      </p:sp>
      <p:sp>
        <p:nvSpPr>
          <p:cNvPr id="6" name="Ovale toelichting 5"/>
          <p:cNvSpPr/>
          <p:nvPr/>
        </p:nvSpPr>
        <p:spPr>
          <a:xfrm>
            <a:off x="2981103" y="263436"/>
            <a:ext cx="2637691" cy="1512277"/>
          </a:xfrm>
          <a:prstGeom prst="wedgeEllipseCallout">
            <a:avLst>
              <a:gd name="adj1" fmla="val -55537"/>
              <a:gd name="adj2" fmla="val 45058"/>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2000" dirty="0"/>
              <a:t>Mijn eerdere advies wordt hiermee onderbouwd.</a:t>
            </a:r>
          </a:p>
        </p:txBody>
      </p:sp>
      <p:sp>
        <p:nvSpPr>
          <p:cNvPr id="7" name="Ovale toelichting 6"/>
          <p:cNvSpPr/>
          <p:nvPr/>
        </p:nvSpPr>
        <p:spPr>
          <a:xfrm>
            <a:off x="625813" y="3474543"/>
            <a:ext cx="2889739" cy="1803293"/>
          </a:xfrm>
          <a:prstGeom prst="wedgeEllipseCallout">
            <a:avLst>
              <a:gd name="adj1" fmla="val -46814"/>
              <a:gd name="adj2" fmla="val 6061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2000" dirty="0"/>
              <a:t>Termijn van 3 maanden is verhelderend voor mijzelf en naar ouders toe.</a:t>
            </a:r>
          </a:p>
        </p:txBody>
      </p:sp>
      <p:sp>
        <p:nvSpPr>
          <p:cNvPr id="9" name="Ovale toelichting 8"/>
          <p:cNvSpPr/>
          <p:nvPr/>
        </p:nvSpPr>
        <p:spPr>
          <a:xfrm>
            <a:off x="5416532" y="899890"/>
            <a:ext cx="2508738" cy="1348151"/>
          </a:xfrm>
          <a:prstGeom prst="wedgeEllipseCallout">
            <a:avLst>
              <a:gd name="adj1" fmla="val -27940"/>
              <a:gd name="adj2" fmla="val 93683"/>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NL" sz="2000" dirty="0"/>
              <a:t>Betere onderbouwing naar ouders toe.</a:t>
            </a:r>
          </a:p>
        </p:txBody>
      </p:sp>
      <p:sp>
        <p:nvSpPr>
          <p:cNvPr id="11" name="Ovale toelichting 10"/>
          <p:cNvSpPr/>
          <p:nvPr/>
        </p:nvSpPr>
        <p:spPr>
          <a:xfrm>
            <a:off x="8996486" y="2567497"/>
            <a:ext cx="3563814" cy="1090247"/>
          </a:xfrm>
          <a:prstGeom prst="wedgeEllipseCallout">
            <a:avLst>
              <a:gd name="adj1" fmla="val 30944"/>
              <a:gd name="adj2" fmla="val 1012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2000" dirty="0"/>
              <a:t>Handleiding is heldere ondersteuning bij beslisboom</a:t>
            </a:r>
          </a:p>
        </p:txBody>
      </p:sp>
      <p:sp>
        <p:nvSpPr>
          <p:cNvPr id="12" name="Ovale toelichting 11"/>
          <p:cNvSpPr/>
          <p:nvPr/>
        </p:nvSpPr>
        <p:spPr>
          <a:xfrm>
            <a:off x="-19744" y="1758462"/>
            <a:ext cx="2637691" cy="1670538"/>
          </a:xfrm>
          <a:prstGeom prst="wedgeEllipseCallout">
            <a:avLst>
              <a:gd name="adj1" fmla="val 55251"/>
              <a:gd name="adj2" fmla="val 4674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NL" sz="2000" dirty="0"/>
              <a:t>Ik denk dat ik de beslisboom regelmatig ga gebruiken.</a:t>
            </a:r>
          </a:p>
        </p:txBody>
      </p:sp>
      <p:sp>
        <p:nvSpPr>
          <p:cNvPr id="13" name="Ovale toelichting 12"/>
          <p:cNvSpPr/>
          <p:nvPr/>
        </p:nvSpPr>
        <p:spPr>
          <a:xfrm>
            <a:off x="7797960" y="228207"/>
            <a:ext cx="4257434" cy="1758463"/>
          </a:xfrm>
          <a:prstGeom prst="wedgeEllipseCallout">
            <a:avLst>
              <a:gd name="adj1" fmla="val -10327"/>
              <a:gd name="adj2" fmla="val 748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Ik kom uit op een systeeminterventie. Daar had ik zelf in eerste instantie niet aan gedacht. Goede suggestie.</a:t>
            </a:r>
          </a:p>
        </p:txBody>
      </p:sp>
      <p:sp>
        <p:nvSpPr>
          <p:cNvPr id="16" name="Ovale toelichting 15"/>
          <p:cNvSpPr/>
          <p:nvPr/>
        </p:nvSpPr>
        <p:spPr>
          <a:xfrm>
            <a:off x="7490070" y="3977200"/>
            <a:ext cx="4701930" cy="1899138"/>
          </a:xfrm>
          <a:prstGeom prst="wedgeEllipseCallout">
            <a:avLst>
              <a:gd name="adj1" fmla="val -62031"/>
              <a:gd name="adj2" fmla="val -2112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l-NL" sz="2000" dirty="0"/>
              <a:t>Op basis van de </a:t>
            </a:r>
            <a:r>
              <a:rPr lang="nl-NL" sz="2000" dirty="0" err="1"/>
              <a:t>instandhoudende</a:t>
            </a:r>
            <a:r>
              <a:rPr lang="nl-NL" sz="2000" dirty="0"/>
              <a:t> factoren ben ik met de beslisboom tot een ander, beter passend advies gekomen.</a:t>
            </a:r>
          </a:p>
        </p:txBody>
      </p:sp>
      <p:sp>
        <p:nvSpPr>
          <p:cNvPr id="17" name="Ovale toelichting 16"/>
          <p:cNvSpPr/>
          <p:nvPr/>
        </p:nvSpPr>
        <p:spPr>
          <a:xfrm>
            <a:off x="2613402" y="1882562"/>
            <a:ext cx="3283442" cy="1230924"/>
          </a:xfrm>
          <a:prstGeom prst="wedgeEllipseCallout">
            <a:avLst>
              <a:gd name="adj1" fmla="val -21070"/>
              <a:gd name="adj2" fmla="val 770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Gemakkelijk om als leidraad in gesprek te hebben.</a:t>
            </a:r>
          </a:p>
        </p:txBody>
      </p:sp>
      <p:sp>
        <p:nvSpPr>
          <p:cNvPr id="8" name="Ovale toelichting 7"/>
          <p:cNvSpPr/>
          <p:nvPr/>
        </p:nvSpPr>
        <p:spPr>
          <a:xfrm>
            <a:off x="6341716" y="2248041"/>
            <a:ext cx="2715840" cy="1758463"/>
          </a:xfrm>
          <a:prstGeom prst="wedgeEllipseCallout">
            <a:avLst>
              <a:gd name="adj1" fmla="val -1313"/>
              <a:gd name="adj2" fmla="val 625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nl-NL" sz="2000" dirty="0"/>
              <a:t>Met relatief weinig informatie kun je al tot advies komen.</a:t>
            </a:r>
          </a:p>
        </p:txBody>
      </p:sp>
      <p:sp>
        <p:nvSpPr>
          <p:cNvPr id="10" name="Ovale toelichting 9"/>
          <p:cNvSpPr/>
          <p:nvPr/>
        </p:nvSpPr>
        <p:spPr>
          <a:xfrm>
            <a:off x="3408956" y="3158889"/>
            <a:ext cx="3261945" cy="1508759"/>
          </a:xfrm>
          <a:prstGeom prst="wedgeEllipseCallout">
            <a:avLst>
              <a:gd name="adj1" fmla="val 64954"/>
              <a:gd name="adj2" fmla="val 4422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sz="2000" dirty="0"/>
              <a:t>Lijst van werkzame elementen is overzichtelijk</a:t>
            </a:r>
          </a:p>
        </p:txBody>
      </p:sp>
      <p:sp>
        <p:nvSpPr>
          <p:cNvPr id="14" name="Ovale toelichting 13"/>
          <p:cNvSpPr/>
          <p:nvPr/>
        </p:nvSpPr>
        <p:spPr>
          <a:xfrm>
            <a:off x="2492236" y="4917352"/>
            <a:ext cx="3919899" cy="1741192"/>
          </a:xfrm>
          <a:prstGeom prst="wedgeEllipseCallout">
            <a:avLst>
              <a:gd name="adj1" fmla="val 56729"/>
              <a:gd name="adj2" fmla="val -2725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nl-NL" sz="2000" dirty="0"/>
              <a:t>Je staat beter stil bij de verschillende leefgebieden, waardoor je een beter beeld van het probleem krijgt.</a:t>
            </a:r>
          </a:p>
        </p:txBody>
      </p:sp>
      <p:sp>
        <p:nvSpPr>
          <p:cNvPr id="15" name="Ovale toelichting 14"/>
          <p:cNvSpPr/>
          <p:nvPr/>
        </p:nvSpPr>
        <p:spPr>
          <a:xfrm>
            <a:off x="6361878" y="5692533"/>
            <a:ext cx="2771531" cy="1090247"/>
          </a:xfrm>
          <a:prstGeom prst="wedgeEllipseCallout">
            <a:avLst>
              <a:gd name="adj1" fmla="val 52149"/>
              <a:gd name="adj2" fmla="val 4478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sz="2000" dirty="0"/>
              <a:t>Het probleem komt concreter naar voren.</a:t>
            </a:r>
          </a:p>
        </p:txBody>
      </p:sp>
      <p:pic>
        <p:nvPicPr>
          <p:cNvPr id="19" name="Afbeelding 18">
            <a:extLst>
              <a:ext uri="{FF2B5EF4-FFF2-40B4-BE49-F238E27FC236}">
                <a16:creationId xmlns:a16="http://schemas.microsoft.com/office/drawing/2014/main" id="{43767CBD-F994-4056-AEB7-95C5E41AF46D}"/>
              </a:ext>
            </a:extLst>
          </p:cNvPr>
          <p:cNvPicPr>
            <a:picLocks noChangeAspect="1"/>
          </p:cNvPicPr>
          <p:nvPr/>
        </p:nvPicPr>
        <p:blipFill>
          <a:blip r:embed="rId3"/>
          <a:stretch>
            <a:fillRect/>
          </a:stretch>
        </p:blipFill>
        <p:spPr>
          <a:xfrm>
            <a:off x="0" y="5532437"/>
            <a:ext cx="1251627" cy="1325563"/>
          </a:xfrm>
          <a:prstGeom prst="rect">
            <a:avLst/>
          </a:prstGeom>
        </p:spPr>
      </p:pic>
    </p:spTree>
    <p:extLst>
      <p:ext uri="{BB962C8B-B14F-4D97-AF65-F5344CB8AC3E}">
        <p14:creationId xmlns:p14="http://schemas.microsoft.com/office/powerpoint/2010/main" val="1475010630"/>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562</Words>
  <Application>Microsoft Office PowerPoint</Application>
  <PresentationFormat>Breedbeeld</PresentationFormat>
  <Paragraphs>87</Paragraphs>
  <Slides>11</Slides>
  <Notes>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11</vt:i4>
      </vt:variant>
    </vt:vector>
  </HeadingPairs>
  <TitlesOfParts>
    <vt:vector size="19" baseType="lpstr">
      <vt:lpstr>Arial</vt:lpstr>
      <vt:lpstr>Calibri</vt:lpstr>
      <vt:lpstr>Calibri Light</vt:lpstr>
      <vt:lpstr>Cambria</vt:lpstr>
      <vt:lpstr>Georgia</vt:lpstr>
      <vt:lpstr>Symbol</vt:lpstr>
      <vt:lpstr>Office Theme</vt:lpstr>
      <vt:lpstr>Kantoorthema</vt:lpstr>
      <vt:lpstr>      Ontwikkeling van een  beslisboom  voor gedeelde besluitvorming gebaseerd op kennis over  kernelementen  Marjan de Lange, Bram Orobio de Castro, Walter Matthys, Arne Popma, Gonnie Albrecht, Ankie Menting, Rena Eenshuistra, Femke van Baarle, Lieke van Domburgh 8 april 2021 </vt:lpstr>
      <vt:lpstr>Ambitie: evidencebased gedeelde besluitvorming </vt:lpstr>
      <vt:lpstr>Beslisboom: waarom belangrijk?</vt:lpstr>
      <vt:lpstr>PowerPoint-presentatie</vt:lpstr>
      <vt:lpstr>PowerPoint-presentatie</vt:lpstr>
      <vt:lpstr>PowerPoint-presentatie</vt:lpstr>
      <vt:lpstr>PowerPoint-presentatie</vt:lpstr>
      <vt:lpstr> Implementatie-onderzoek beslisboom</vt:lpstr>
      <vt:lpstr>PowerPoint-presentatie</vt:lpstr>
      <vt:lpstr>Van beslisboom naar keuzehulp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Marjan de Lange</dc:creator>
  <cp:lastModifiedBy>Marjan de Lange</cp:lastModifiedBy>
  <cp:revision>103</cp:revision>
  <dcterms:created xsi:type="dcterms:W3CDTF">2019-11-15T15:56:15Z</dcterms:created>
  <dcterms:modified xsi:type="dcterms:W3CDTF">2021-04-06T09:27:34Z</dcterms:modified>
</cp:coreProperties>
</file>