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9" r:id="rId3"/>
    <p:sldId id="264" r:id="rId4"/>
    <p:sldId id="265" r:id="rId5"/>
    <p:sldId id="266" r:id="rId6"/>
    <p:sldId id="267" r:id="rId7"/>
    <p:sldId id="260" r:id="rId8"/>
    <p:sldId id="261" r:id="rId9"/>
    <p:sldId id="262" r:id="rId10"/>
    <p:sldId id="26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99"/>
    <a:srgbClr val="00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6" autoAdjust="0"/>
  </p:normalViewPr>
  <p:slideViewPr>
    <p:cSldViewPr snapToGrid="0">
      <p:cViewPr varScale="1">
        <p:scale>
          <a:sx n="65" d="100"/>
          <a:sy n="65" d="100"/>
        </p:scale>
        <p:origin x="858" y="4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E70E5-9A78-42D0-8042-35474A1E0A06}" type="datetimeFigureOut">
              <a:rPr lang="nl-NL" smtClean="0"/>
              <a:t>8-4-2021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F3F75-C461-4B78-8336-D4764FE2342A}" type="slidenum">
              <a:rPr lang="nl-NL" smtClean="0"/>
              <a:t>‹nr.›</a:t>
            </a:fld>
            <a:endParaRPr lang="nl-NL"/>
          </a:p>
        </p:txBody>
      </p:sp>
    </p:spTree>
    <p:extLst>
      <p:ext uri="{BB962C8B-B14F-4D97-AF65-F5344CB8AC3E}">
        <p14:creationId xmlns:p14="http://schemas.microsoft.com/office/powerpoint/2010/main" val="369017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Drie meetmomenten: begin, eind en follow up na 3 maanden</a:t>
            </a:r>
          </a:p>
          <a:p>
            <a:r>
              <a:rPr lang="nl-NL" dirty="0" smtClean="0"/>
              <a:t>Mind-</a:t>
            </a:r>
            <a:r>
              <a:rPr lang="nl-NL" dirty="0" err="1" smtClean="0"/>
              <a:t>mindedness</a:t>
            </a:r>
            <a:r>
              <a:rPr lang="nl-NL" dirty="0" smtClean="0"/>
              <a:t>: de mate waarin opvoeders</a:t>
            </a:r>
            <a:r>
              <a:rPr lang="nl-NL" baseline="0" dirty="0" smtClean="0"/>
              <a:t> hun kind beschouwen als een individu, persoon met eigen gedachten, wensen en emoties.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Positieve MM vertoont samenhang met sensitiviteit, belangrijke voorwaarde voor </a:t>
            </a:r>
            <a:r>
              <a:rPr lang="nl-NL" dirty="0" smtClean="0"/>
              <a:t>veilige gehechtheidsrelatie</a:t>
            </a:r>
            <a:r>
              <a:rPr lang="nl-NL"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dirty="0" smtClean="0"/>
              <a:t>Significante veranderingen:</a:t>
            </a:r>
          </a:p>
          <a:p>
            <a:pPr marL="171450" indent="-171450">
              <a:buFont typeface="Arial" panose="020B0604020202020204" pitchFamily="34" charset="0"/>
              <a:buChar char="•"/>
            </a:pPr>
            <a:r>
              <a:rPr lang="nl-NL" dirty="0" smtClean="0"/>
              <a:t>Toename kennis over impact van trauma;</a:t>
            </a:r>
          </a:p>
          <a:p>
            <a:pPr marL="171450" indent="-171450">
              <a:buFont typeface="Arial" panose="020B0604020202020204" pitchFamily="34" charset="0"/>
              <a:buChar char="•"/>
            </a:pPr>
            <a:r>
              <a:rPr lang="nl-NL" dirty="0" smtClean="0"/>
              <a:t>Toename positieve MM; geen verandering op totale mind-</a:t>
            </a:r>
            <a:r>
              <a:rPr lang="nl-NL" dirty="0" err="1" smtClean="0"/>
              <a:t>mindedness</a:t>
            </a:r>
            <a:r>
              <a:rPr lang="nl-NL" dirty="0" smtClean="0"/>
              <a:t>;</a:t>
            </a:r>
          </a:p>
          <a:p>
            <a:pPr marL="171450" indent="-171450">
              <a:buFont typeface="Arial" panose="020B0604020202020204" pitchFamily="34" charset="0"/>
              <a:buChar char="•"/>
            </a:pPr>
            <a:r>
              <a:rPr lang="nl-NL" dirty="0" smtClean="0"/>
              <a:t>Pleegouders die meeste kennis opdeden, rapporteerden afname opvoedstress; geen afname totale opvoedstress;</a:t>
            </a:r>
          </a:p>
          <a:p>
            <a:pPr marL="171450" indent="-171450">
              <a:buFont typeface="Arial" panose="020B0604020202020204" pitchFamily="34" charset="0"/>
              <a:buChar char="•"/>
            </a:pPr>
            <a:r>
              <a:rPr lang="nl-NL" dirty="0" smtClean="0"/>
              <a:t>Bij follow up minder traumaklachten bij kinderen (volgens pleegouders);</a:t>
            </a:r>
          </a:p>
          <a:p>
            <a:pPr marL="171450" indent="-171450">
              <a:buFont typeface="Arial" panose="020B0604020202020204" pitchFamily="34" charset="0"/>
              <a:buChar char="•"/>
            </a:pPr>
            <a:r>
              <a:rPr lang="nl-NL" dirty="0" smtClean="0"/>
              <a:t>Elk meetmoment kregen significant meer kinderen traumabehandeling.</a:t>
            </a:r>
          </a:p>
          <a:p>
            <a:endParaRPr lang="nl-NL" dirty="0" smtClean="0"/>
          </a:p>
          <a:p>
            <a:r>
              <a:rPr lang="nl-NL" dirty="0" smtClean="0"/>
              <a:t>Geen veranderingen op:</a:t>
            </a:r>
          </a:p>
          <a:p>
            <a:pPr marL="171450" indent="-171450">
              <a:buFont typeface="Arial" panose="020B0604020202020204" pitchFamily="34" charset="0"/>
              <a:buChar char="•"/>
            </a:pPr>
            <a:r>
              <a:rPr lang="nl-NL" dirty="0" smtClean="0"/>
              <a:t>Kwaliteit opvoeder-kind relatie;</a:t>
            </a:r>
          </a:p>
          <a:p>
            <a:pPr marL="171450" indent="-171450">
              <a:buFont typeface="Arial" panose="020B0604020202020204" pitchFamily="34" charset="0"/>
              <a:buChar char="•"/>
            </a:pPr>
            <a:r>
              <a:rPr lang="nl-NL" dirty="0" smtClean="0"/>
              <a:t>Gedragsproblemen bij kind;</a:t>
            </a:r>
          </a:p>
          <a:p>
            <a:pPr marL="171450" indent="-171450">
              <a:buFont typeface="Arial" panose="020B0604020202020204" pitchFamily="34" charset="0"/>
              <a:buChar char="•"/>
            </a:pPr>
            <a:r>
              <a:rPr lang="nl-NL" dirty="0" smtClean="0"/>
              <a:t>Emotionele problemen bij kind.</a:t>
            </a:r>
          </a:p>
          <a:p>
            <a:pPr marL="171450" indent="-171450">
              <a:buFont typeface="Arial" panose="020B0604020202020204" pitchFamily="34" charset="0"/>
              <a:buChar char="•"/>
            </a:pPr>
            <a:r>
              <a:rPr lang="nl-NL" dirty="0" smtClean="0"/>
              <a:t>Kans op breakdown – niet in dit onderzoek maar een</a:t>
            </a:r>
            <a:r>
              <a:rPr lang="nl-NL" baseline="0" dirty="0" smtClean="0"/>
              <a:t> andere studie.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E6F3F75-C461-4B78-8336-D4764FE2342A}" type="slidenum">
              <a:rPr lang="nl-NL" smtClean="0"/>
              <a:t>7</a:t>
            </a:fld>
            <a:endParaRPr lang="nl-NL"/>
          </a:p>
        </p:txBody>
      </p:sp>
    </p:spTree>
    <p:extLst>
      <p:ext uri="{BB962C8B-B14F-4D97-AF65-F5344CB8AC3E}">
        <p14:creationId xmlns:p14="http://schemas.microsoft.com/office/powerpoint/2010/main" val="50083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training ZGK is onderdeel van Therapeutische Pleegzorg. We konden niet nagaan hoe belangrijk dit onderdeel was bij het voorkomen van breakdown, maar wellicht essentieel start van dit pakket aan interventies. Daarnaast behandeling van het kind, opvoedondersteuning aan pleegouders, en ook begeleiding van ouders (rouwverwerking).</a:t>
            </a:r>
          </a:p>
          <a:p>
            <a:endParaRPr lang="nl-NL" dirty="0" smtClean="0"/>
          </a:p>
          <a:p>
            <a:r>
              <a:rPr lang="nl-NL" dirty="0" smtClean="0"/>
              <a:t>VIB-BT: video interventie gericht op versterken van hechting tussen pleegkind en pleegouders. </a:t>
            </a:r>
            <a:endParaRPr lang="nl-NL" dirty="0"/>
          </a:p>
        </p:txBody>
      </p:sp>
      <p:sp>
        <p:nvSpPr>
          <p:cNvPr id="4" name="Tijdelijke aanduiding voor dianummer 3"/>
          <p:cNvSpPr>
            <a:spLocks noGrp="1"/>
          </p:cNvSpPr>
          <p:nvPr>
            <p:ph type="sldNum" sz="quarter" idx="10"/>
          </p:nvPr>
        </p:nvSpPr>
        <p:spPr/>
        <p:txBody>
          <a:bodyPr/>
          <a:lstStyle/>
          <a:p>
            <a:fld id="{3E6F3F75-C461-4B78-8336-D4764FE2342A}" type="slidenum">
              <a:rPr lang="nl-NL" smtClean="0"/>
              <a:t>9</a:t>
            </a:fld>
            <a:endParaRPr lang="nl-NL"/>
          </a:p>
        </p:txBody>
      </p:sp>
    </p:spTree>
    <p:extLst>
      <p:ext uri="{BB962C8B-B14F-4D97-AF65-F5344CB8AC3E}">
        <p14:creationId xmlns:p14="http://schemas.microsoft.com/office/powerpoint/2010/main" val="427855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98CC6AD-66B8-7A47-A676-79CDC4F5417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488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ollomen oranje">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BE469B89-DA91-B745-B0CB-B03E45F62ECD}"/>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15" name="Titel 1">
            <a:extLst>
              <a:ext uri="{FF2B5EF4-FFF2-40B4-BE49-F238E27FC236}">
                <a16:creationId xmlns:a16="http://schemas.microsoft.com/office/drawing/2014/main" id="{28874367-60E2-2349-895A-6E79DD668889}"/>
              </a:ext>
            </a:extLst>
          </p:cNvPr>
          <p:cNvSpPr>
            <a:spLocks noGrp="1"/>
          </p:cNvSpPr>
          <p:nvPr>
            <p:ph type="title"/>
          </p:nvPr>
        </p:nvSpPr>
        <p:spPr>
          <a:xfrm>
            <a:off x="839788" y="767556"/>
            <a:ext cx="8493993" cy="913607"/>
          </a:xfrm>
          <a:prstGeom prst="rect">
            <a:avLst/>
          </a:prstGeom>
        </p:spPr>
        <p:txBody>
          <a:bodyPr/>
          <a:lstStyle>
            <a:lvl1pPr>
              <a:defRPr sz="3600" b="1"/>
            </a:lvl1pPr>
          </a:lstStyle>
          <a:p>
            <a:r>
              <a:rPr lang="nl-NL" dirty="0"/>
              <a:t>Klik om stijl te bewerken</a:t>
            </a:r>
          </a:p>
        </p:txBody>
      </p:sp>
      <p:sp>
        <p:nvSpPr>
          <p:cNvPr id="9" name="Tijdelijke aanduiding voor tekst 2">
            <a:extLst>
              <a:ext uri="{FF2B5EF4-FFF2-40B4-BE49-F238E27FC236}">
                <a16:creationId xmlns:a16="http://schemas.microsoft.com/office/drawing/2014/main" id="{55C510E4-AA39-7D4D-8608-80371C567273}"/>
              </a:ext>
            </a:extLst>
          </p:cNvPr>
          <p:cNvSpPr>
            <a:spLocks noGrp="1"/>
          </p:cNvSpPr>
          <p:nvPr>
            <p:ph type="body" idx="13" hasCustomPrompt="1"/>
          </p:nvPr>
        </p:nvSpPr>
        <p:spPr>
          <a:xfrm>
            <a:off x="839788" y="1780903"/>
            <a:ext cx="5157787" cy="823912"/>
          </a:xfrm>
          <a:prstGeom prst="rect">
            <a:avLst/>
          </a:prstGeom>
        </p:spPr>
        <p:txBody>
          <a:bodyPr anchor="b"/>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Klikken om tekst toe te voegen</a:t>
            </a:r>
          </a:p>
        </p:txBody>
      </p:sp>
      <p:sp>
        <p:nvSpPr>
          <p:cNvPr id="11" name="Tijdelijke aanduiding voor tekst 4">
            <a:extLst>
              <a:ext uri="{FF2B5EF4-FFF2-40B4-BE49-F238E27FC236}">
                <a16:creationId xmlns:a16="http://schemas.microsoft.com/office/drawing/2014/main" id="{C282BB88-93D8-CC4D-B761-389209A8082C}"/>
              </a:ext>
            </a:extLst>
          </p:cNvPr>
          <p:cNvSpPr>
            <a:spLocks noGrp="1"/>
          </p:cNvSpPr>
          <p:nvPr>
            <p:ph type="body" sz="quarter" idx="3"/>
          </p:nvPr>
        </p:nvSpPr>
        <p:spPr>
          <a:xfrm>
            <a:off x="6172200" y="1780903"/>
            <a:ext cx="5183188" cy="823912"/>
          </a:xfrm>
          <a:prstGeom prst="rect">
            <a:avLst/>
          </a:prstGeom>
        </p:spPr>
        <p:txBody>
          <a:bodyPr anchor="b"/>
          <a:lstStyle>
            <a:lvl1pPr marL="0" indent="0">
              <a:lnSpc>
                <a:spcPct val="120000"/>
              </a:lnSpc>
              <a:buNone/>
              <a:defRPr sz="1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12" name="Tekstvak 11">
            <a:extLst>
              <a:ext uri="{FF2B5EF4-FFF2-40B4-BE49-F238E27FC236}">
                <a16:creationId xmlns:a16="http://schemas.microsoft.com/office/drawing/2014/main" id="{376056A6-79C9-DE40-A8F4-34E521583F0C}"/>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inhoud 3">
            <a:extLst>
              <a:ext uri="{FF2B5EF4-FFF2-40B4-BE49-F238E27FC236}">
                <a16:creationId xmlns:a16="http://schemas.microsoft.com/office/drawing/2014/main" id="{37C970E5-521D-B94F-B173-A6E43175DAA8}"/>
              </a:ext>
            </a:extLst>
          </p:cNvPr>
          <p:cNvSpPr>
            <a:spLocks noGrp="1"/>
          </p:cNvSpPr>
          <p:nvPr>
            <p:ph sz="half" idx="2"/>
          </p:nvPr>
        </p:nvSpPr>
        <p:spPr>
          <a:xfrm>
            <a:off x="839788" y="2709716"/>
            <a:ext cx="5157787" cy="3119348"/>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inhoud 5">
            <a:extLst>
              <a:ext uri="{FF2B5EF4-FFF2-40B4-BE49-F238E27FC236}">
                <a16:creationId xmlns:a16="http://schemas.microsoft.com/office/drawing/2014/main" id="{BDD491A5-E43A-FD47-BFBC-24C6C3EF580B}"/>
              </a:ext>
            </a:extLst>
          </p:cNvPr>
          <p:cNvSpPr>
            <a:spLocks noGrp="1"/>
          </p:cNvSpPr>
          <p:nvPr>
            <p:ph sz="quarter" idx="4"/>
          </p:nvPr>
        </p:nvSpPr>
        <p:spPr>
          <a:xfrm>
            <a:off x="6172200" y="2709716"/>
            <a:ext cx="5183188" cy="3119348"/>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950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slide paars">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DB28D51-5EB9-074B-84AC-66A63A36B039}"/>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9" name="Tijdelijke aanduiding voor afbeelding 2">
            <a:extLst>
              <a:ext uri="{FF2B5EF4-FFF2-40B4-BE49-F238E27FC236}">
                <a16:creationId xmlns:a16="http://schemas.microsoft.com/office/drawing/2014/main" id="{DE1B595C-02D5-FB4C-A039-8E2278883B52}"/>
              </a:ext>
            </a:extLst>
          </p:cNvPr>
          <p:cNvSpPr>
            <a:spLocks noGrp="1"/>
          </p:cNvSpPr>
          <p:nvPr>
            <p:ph type="pic" idx="1"/>
          </p:nvPr>
        </p:nvSpPr>
        <p:spPr>
          <a:xfrm>
            <a:off x="838200" y="1806664"/>
            <a:ext cx="10515600" cy="37918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tel 1">
            <a:extLst>
              <a:ext uri="{FF2B5EF4-FFF2-40B4-BE49-F238E27FC236}">
                <a16:creationId xmlns:a16="http://schemas.microsoft.com/office/drawing/2014/main" id="{00C32BBC-DD87-3D40-B68F-1F7C2D962926}"/>
              </a:ext>
            </a:extLst>
          </p:cNvPr>
          <p:cNvSpPr>
            <a:spLocks noGrp="1"/>
          </p:cNvSpPr>
          <p:nvPr>
            <p:ph type="title"/>
          </p:nvPr>
        </p:nvSpPr>
        <p:spPr>
          <a:xfrm>
            <a:off x="839788" y="767556"/>
            <a:ext cx="8571631" cy="913607"/>
          </a:xfrm>
          <a:prstGeom prst="rect">
            <a:avLst/>
          </a:prstGeom>
        </p:spPr>
        <p:txBody>
          <a:bodyPr/>
          <a:lstStyle>
            <a:lvl1pPr>
              <a:defRPr sz="3600" b="1"/>
            </a:lvl1pPr>
          </a:lstStyle>
          <a:p>
            <a:r>
              <a:rPr lang="nl-NL" dirty="0"/>
              <a:t>Klik om stijl te bewerken</a:t>
            </a:r>
          </a:p>
        </p:txBody>
      </p:sp>
      <p:sp>
        <p:nvSpPr>
          <p:cNvPr id="7" name="Tekstvak 6">
            <a:extLst>
              <a:ext uri="{FF2B5EF4-FFF2-40B4-BE49-F238E27FC236}">
                <a16:creationId xmlns:a16="http://schemas.microsoft.com/office/drawing/2014/main" id="{0EA68754-2189-234A-B8AC-867D483EDAE0}"/>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49634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slide blauw">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3F294C-1921-AF4E-B88B-77ED49AF72DA}"/>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9" name="Tijdelijke aanduiding voor afbeelding 2">
            <a:extLst>
              <a:ext uri="{FF2B5EF4-FFF2-40B4-BE49-F238E27FC236}">
                <a16:creationId xmlns:a16="http://schemas.microsoft.com/office/drawing/2014/main" id="{DE1B595C-02D5-FB4C-A039-8E2278883B52}"/>
              </a:ext>
            </a:extLst>
          </p:cNvPr>
          <p:cNvSpPr>
            <a:spLocks noGrp="1"/>
          </p:cNvSpPr>
          <p:nvPr>
            <p:ph type="pic" idx="1"/>
          </p:nvPr>
        </p:nvSpPr>
        <p:spPr>
          <a:xfrm>
            <a:off x="838200" y="1806664"/>
            <a:ext cx="10515600" cy="37918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tel 1">
            <a:extLst>
              <a:ext uri="{FF2B5EF4-FFF2-40B4-BE49-F238E27FC236}">
                <a16:creationId xmlns:a16="http://schemas.microsoft.com/office/drawing/2014/main" id="{00C32BBC-DD87-3D40-B68F-1F7C2D962926}"/>
              </a:ext>
            </a:extLst>
          </p:cNvPr>
          <p:cNvSpPr>
            <a:spLocks noGrp="1"/>
          </p:cNvSpPr>
          <p:nvPr>
            <p:ph type="title"/>
          </p:nvPr>
        </p:nvSpPr>
        <p:spPr>
          <a:xfrm>
            <a:off x="839788" y="767556"/>
            <a:ext cx="8571631" cy="913607"/>
          </a:xfrm>
          <a:prstGeom prst="rect">
            <a:avLst/>
          </a:prstGeom>
        </p:spPr>
        <p:txBody>
          <a:bodyPr/>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0BF17EA1-8A42-9A4A-BDE3-C0E5D31472EE}"/>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25298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slide oranj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0C3A3F-6343-284A-99BE-B34E0CD1FD50}"/>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9" name="Tijdelijke aanduiding voor afbeelding 2">
            <a:extLst>
              <a:ext uri="{FF2B5EF4-FFF2-40B4-BE49-F238E27FC236}">
                <a16:creationId xmlns:a16="http://schemas.microsoft.com/office/drawing/2014/main" id="{DE1B595C-02D5-FB4C-A039-8E2278883B52}"/>
              </a:ext>
            </a:extLst>
          </p:cNvPr>
          <p:cNvSpPr>
            <a:spLocks noGrp="1"/>
          </p:cNvSpPr>
          <p:nvPr>
            <p:ph type="pic" idx="1"/>
          </p:nvPr>
        </p:nvSpPr>
        <p:spPr>
          <a:xfrm>
            <a:off x="838200" y="1806664"/>
            <a:ext cx="10515600" cy="37918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tel 1">
            <a:extLst>
              <a:ext uri="{FF2B5EF4-FFF2-40B4-BE49-F238E27FC236}">
                <a16:creationId xmlns:a16="http://schemas.microsoft.com/office/drawing/2014/main" id="{00C32BBC-DD87-3D40-B68F-1F7C2D962926}"/>
              </a:ext>
            </a:extLst>
          </p:cNvPr>
          <p:cNvSpPr>
            <a:spLocks noGrp="1"/>
          </p:cNvSpPr>
          <p:nvPr>
            <p:ph type="title"/>
          </p:nvPr>
        </p:nvSpPr>
        <p:spPr>
          <a:xfrm>
            <a:off x="839788" y="767556"/>
            <a:ext cx="8571631" cy="913607"/>
          </a:xfrm>
          <a:prstGeom prst="rect">
            <a:avLst/>
          </a:prstGeom>
        </p:spPr>
        <p:txBody>
          <a:bodyPr/>
          <a:lstStyle>
            <a:lvl1pPr>
              <a:defRPr sz="3600" b="1"/>
            </a:lvl1pPr>
          </a:lstStyle>
          <a:p>
            <a:r>
              <a:rPr lang="nl-NL" dirty="0"/>
              <a:t>Klik om stijl te bewerken</a:t>
            </a:r>
          </a:p>
        </p:txBody>
      </p:sp>
      <p:sp>
        <p:nvSpPr>
          <p:cNvPr id="7" name="Tekstvak 6">
            <a:extLst>
              <a:ext uri="{FF2B5EF4-FFF2-40B4-BE49-F238E27FC236}">
                <a16:creationId xmlns:a16="http://schemas.microsoft.com/office/drawing/2014/main" id="{339DEB0C-4778-8E46-95B8-457FC5287EE5}"/>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1238903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atie paar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ABD881-7900-0D4A-926B-F47461F69A7E}"/>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9" name="Titel 1">
            <a:extLst>
              <a:ext uri="{FF2B5EF4-FFF2-40B4-BE49-F238E27FC236}">
                <a16:creationId xmlns:a16="http://schemas.microsoft.com/office/drawing/2014/main" id="{5D041CE9-CE77-0142-A3A6-DE6BCB2632D0}"/>
              </a:ext>
            </a:extLst>
          </p:cNvPr>
          <p:cNvSpPr>
            <a:spLocks noGrp="1"/>
          </p:cNvSpPr>
          <p:nvPr>
            <p:ph type="title"/>
          </p:nvPr>
        </p:nvSpPr>
        <p:spPr>
          <a:xfrm>
            <a:off x="1099269" y="1086929"/>
            <a:ext cx="10313478" cy="719144"/>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D886A18C-C7D4-744C-AC6D-21B106340231}"/>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2" name="Tijdelijke aanduiding voor dianummer 3">
            <a:extLst>
              <a:ext uri="{FF2B5EF4-FFF2-40B4-BE49-F238E27FC236}">
                <a16:creationId xmlns:a16="http://schemas.microsoft.com/office/drawing/2014/main" id="{0CFBDDF7-C101-6449-81F2-6F3F95A50F31}"/>
              </a:ext>
            </a:extLst>
          </p:cNvPr>
          <p:cNvSpPr txBox="1">
            <a:spLocks/>
          </p:cNvSpPr>
          <p:nvPr userDrawn="1"/>
        </p:nvSpPr>
        <p:spPr>
          <a:xfrm>
            <a:off x="10414535" y="6520502"/>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solidFill>
                  <a:schemeClr val="bg1"/>
                </a:solidFill>
              </a:rPr>
              <a:pPr algn="r"/>
              <a:t>‹nr.›</a:t>
            </a:fld>
            <a:endParaRPr lang="nl-NL" altLang="nl-NL" sz="1200" dirty="0">
              <a:solidFill>
                <a:schemeClr val="bg1"/>
              </a:solidFill>
            </a:endParaRPr>
          </a:p>
        </p:txBody>
      </p:sp>
      <p:pic>
        <p:nvPicPr>
          <p:cNvPr id="13" name="Afbeelding 12">
            <a:extLst>
              <a:ext uri="{FF2B5EF4-FFF2-40B4-BE49-F238E27FC236}">
                <a16:creationId xmlns:a16="http://schemas.microsoft.com/office/drawing/2014/main" id="{835729A3-38E2-B944-99E5-C17452B6D17C}"/>
              </a:ext>
            </a:extLst>
          </p:cNvPr>
          <p:cNvPicPr>
            <a:picLocks noChangeAspect="1"/>
          </p:cNvPicPr>
          <p:nvPr userDrawn="1"/>
        </p:nvPicPr>
        <p:blipFill rotWithShape="1">
          <a:blip r:embed="rId3"/>
          <a:srcRect l="72524" b="81347"/>
          <a:stretch/>
        </p:blipFill>
        <p:spPr>
          <a:xfrm>
            <a:off x="9282022" y="8626"/>
            <a:ext cx="2823713" cy="1078303"/>
          </a:xfrm>
          <a:prstGeom prst="rect">
            <a:avLst/>
          </a:prstGeom>
        </p:spPr>
      </p:pic>
      <p:sp>
        <p:nvSpPr>
          <p:cNvPr id="8" name="Tijdelijke aanduiding voor inhoud 3">
            <a:extLst>
              <a:ext uri="{FF2B5EF4-FFF2-40B4-BE49-F238E27FC236}">
                <a16:creationId xmlns:a16="http://schemas.microsoft.com/office/drawing/2014/main" id="{7E42BC1D-80D5-184B-A340-A8B883A2BF5B}"/>
              </a:ext>
            </a:extLst>
          </p:cNvPr>
          <p:cNvSpPr>
            <a:spLocks noGrp="1"/>
          </p:cNvSpPr>
          <p:nvPr>
            <p:ph sz="half" idx="2"/>
          </p:nvPr>
        </p:nvSpPr>
        <p:spPr>
          <a:xfrm>
            <a:off x="1099269" y="2053218"/>
            <a:ext cx="10313478" cy="2475650"/>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0305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riatie blauw">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ABD881-7900-0D4A-926B-F47461F69A7E}"/>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14" name="Titel 1">
            <a:extLst>
              <a:ext uri="{FF2B5EF4-FFF2-40B4-BE49-F238E27FC236}">
                <a16:creationId xmlns:a16="http://schemas.microsoft.com/office/drawing/2014/main" id="{6CDB30DC-35D3-E941-A05C-5D3FCB07659E}"/>
              </a:ext>
            </a:extLst>
          </p:cNvPr>
          <p:cNvSpPr>
            <a:spLocks noGrp="1"/>
          </p:cNvSpPr>
          <p:nvPr>
            <p:ph type="title"/>
          </p:nvPr>
        </p:nvSpPr>
        <p:spPr>
          <a:xfrm>
            <a:off x="1099269" y="1086929"/>
            <a:ext cx="10313478" cy="719144"/>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0EC2D78F-43E8-0543-8AE1-F34D3EAFBE7B}"/>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9" name="Tijdelijke aanduiding voor dianummer 3">
            <a:extLst>
              <a:ext uri="{FF2B5EF4-FFF2-40B4-BE49-F238E27FC236}">
                <a16:creationId xmlns:a16="http://schemas.microsoft.com/office/drawing/2014/main" id="{6979BC92-CE1A-DA41-9066-EBD029C7E957}"/>
              </a:ext>
            </a:extLst>
          </p:cNvPr>
          <p:cNvSpPr txBox="1">
            <a:spLocks/>
          </p:cNvSpPr>
          <p:nvPr userDrawn="1"/>
        </p:nvSpPr>
        <p:spPr>
          <a:xfrm>
            <a:off x="10414535" y="6520502"/>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solidFill>
                  <a:schemeClr val="bg1"/>
                </a:solidFill>
              </a:rPr>
              <a:pPr algn="r"/>
              <a:t>‹nr.›</a:t>
            </a:fld>
            <a:endParaRPr lang="nl-NL" altLang="nl-NL" sz="1200" dirty="0">
              <a:solidFill>
                <a:schemeClr val="bg1"/>
              </a:solidFill>
            </a:endParaRPr>
          </a:p>
        </p:txBody>
      </p:sp>
      <p:pic>
        <p:nvPicPr>
          <p:cNvPr id="10" name="Afbeelding 9">
            <a:extLst>
              <a:ext uri="{FF2B5EF4-FFF2-40B4-BE49-F238E27FC236}">
                <a16:creationId xmlns:a16="http://schemas.microsoft.com/office/drawing/2014/main" id="{7EA595FC-4059-1A42-8570-C558F3FF97A4}"/>
              </a:ext>
            </a:extLst>
          </p:cNvPr>
          <p:cNvPicPr>
            <a:picLocks noChangeAspect="1"/>
          </p:cNvPicPr>
          <p:nvPr userDrawn="1"/>
        </p:nvPicPr>
        <p:blipFill rotWithShape="1">
          <a:blip r:embed="rId3"/>
          <a:srcRect l="72524" b="81347"/>
          <a:stretch/>
        </p:blipFill>
        <p:spPr>
          <a:xfrm>
            <a:off x="9282022" y="8626"/>
            <a:ext cx="2823713" cy="1078303"/>
          </a:xfrm>
          <a:prstGeom prst="rect">
            <a:avLst/>
          </a:prstGeom>
        </p:spPr>
      </p:pic>
      <p:sp>
        <p:nvSpPr>
          <p:cNvPr id="8" name="Tijdelijke aanduiding voor inhoud 3">
            <a:extLst>
              <a:ext uri="{FF2B5EF4-FFF2-40B4-BE49-F238E27FC236}">
                <a16:creationId xmlns:a16="http://schemas.microsoft.com/office/drawing/2014/main" id="{530DC442-28DF-A74E-923F-ADE8987DB915}"/>
              </a:ext>
            </a:extLst>
          </p:cNvPr>
          <p:cNvSpPr>
            <a:spLocks noGrp="1"/>
          </p:cNvSpPr>
          <p:nvPr>
            <p:ph sz="half" idx="2"/>
          </p:nvPr>
        </p:nvSpPr>
        <p:spPr>
          <a:xfrm>
            <a:off x="1099269" y="2053218"/>
            <a:ext cx="10313478" cy="2475650"/>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70331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riatie oranj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ABD881-7900-0D4A-926B-F47461F69A7E}"/>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13" name="Titel 1">
            <a:extLst>
              <a:ext uri="{FF2B5EF4-FFF2-40B4-BE49-F238E27FC236}">
                <a16:creationId xmlns:a16="http://schemas.microsoft.com/office/drawing/2014/main" id="{BF88BF00-19DC-814E-980E-8EAE10D5BE1F}"/>
              </a:ext>
            </a:extLst>
          </p:cNvPr>
          <p:cNvSpPr>
            <a:spLocks noGrp="1"/>
          </p:cNvSpPr>
          <p:nvPr>
            <p:ph type="title"/>
          </p:nvPr>
        </p:nvSpPr>
        <p:spPr>
          <a:xfrm>
            <a:off x="1099269" y="1086929"/>
            <a:ext cx="10313478" cy="719144"/>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A113EA43-35DD-4B4A-A4A2-B2B04961E1F7}"/>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8" name="Tijdelijke aanduiding voor dianummer 3">
            <a:extLst>
              <a:ext uri="{FF2B5EF4-FFF2-40B4-BE49-F238E27FC236}">
                <a16:creationId xmlns:a16="http://schemas.microsoft.com/office/drawing/2014/main" id="{5230C5F9-05F0-E04A-9FB7-2FDF5539A335}"/>
              </a:ext>
            </a:extLst>
          </p:cNvPr>
          <p:cNvSpPr txBox="1">
            <a:spLocks/>
          </p:cNvSpPr>
          <p:nvPr userDrawn="1"/>
        </p:nvSpPr>
        <p:spPr>
          <a:xfrm>
            <a:off x="10414535" y="6520502"/>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solidFill>
                  <a:schemeClr val="bg1"/>
                </a:solidFill>
              </a:rPr>
              <a:pPr algn="r"/>
              <a:t>‹nr.›</a:t>
            </a:fld>
            <a:endParaRPr lang="nl-NL" altLang="nl-NL" sz="1200" dirty="0">
              <a:solidFill>
                <a:schemeClr val="bg1"/>
              </a:solidFill>
            </a:endParaRPr>
          </a:p>
        </p:txBody>
      </p:sp>
      <p:pic>
        <p:nvPicPr>
          <p:cNvPr id="9" name="Afbeelding 8">
            <a:extLst>
              <a:ext uri="{FF2B5EF4-FFF2-40B4-BE49-F238E27FC236}">
                <a16:creationId xmlns:a16="http://schemas.microsoft.com/office/drawing/2014/main" id="{269B445D-B99C-AA44-A879-6AC47961E7D6}"/>
              </a:ext>
            </a:extLst>
          </p:cNvPr>
          <p:cNvPicPr>
            <a:picLocks noChangeAspect="1"/>
          </p:cNvPicPr>
          <p:nvPr userDrawn="1"/>
        </p:nvPicPr>
        <p:blipFill rotWithShape="1">
          <a:blip r:embed="rId3"/>
          <a:srcRect l="72524" b="81347"/>
          <a:stretch/>
        </p:blipFill>
        <p:spPr>
          <a:xfrm>
            <a:off x="9282022" y="8626"/>
            <a:ext cx="2823713" cy="1078303"/>
          </a:xfrm>
          <a:prstGeom prst="rect">
            <a:avLst/>
          </a:prstGeom>
        </p:spPr>
      </p:pic>
      <p:sp>
        <p:nvSpPr>
          <p:cNvPr id="10" name="Tijdelijke aanduiding voor inhoud 3">
            <a:extLst>
              <a:ext uri="{FF2B5EF4-FFF2-40B4-BE49-F238E27FC236}">
                <a16:creationId xmlns:a16="http://schemas.microsoft.com/office/drawing/2014/main" id="{A8A585F9-01C7-264B-B6F2-B271D92CCF17}"/>
              </a:ext>
            </a:extLst>
          </p:cNvPr>
          <p:cNvSpPr>
            <a:spLocks noGrp="1"/>
          </p:cNvSpPr>
          <p:nvPr>
            <p:ph sz="half" idx="2"/>
          </p:nvPr>
        </p:nvSpPr>
        <p:spPr>
          <a:xfrm>
            <a:off x="1099269" y="2053218"/>
            <a:ext cx="10313478" cy="2475650"/>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56685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met bijschrift paar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41DFCA2-89DE-0C44-9CCD-2A61102AD0F3}"/>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2" name="Titel 1">
            <a:extLst>
              <a:ext uri="{FF2B5EF4-FFF2-40B4-BE49-F238E27FC236}">
                <a16:creationId xmlns:a16="http://schemas.microsoft.com/office/drawing/2014/main" id="{B15573F1-D806-C442-8321-123753C5F1CE}"/>
              </a:ext>
            </a:extLst>
          </p:cNvPr>
          <p:cNvSpPr>
            <a:spLocks noGrp="1"/>
          </p:cNvSpPr>
          <p:nvPr>
            <p:ph type="title"/>
          </p:nvPr>
        </p:nvSpPr>
        <p:spPr>
          <a:xfrm>
            <a:off x="839788" y="1520791"/>
            <a:ext cx="4598486" cy="933651"/>
          </a:xfrm>
          <a:prstGeom prst="rect">
            <a:avLst/>
          </a:prstGeom>
        </p:spPr>
        <p:txBody>
          <a:bodyPr anchor="b"/>
          <a:lstStyle>
            <a:lvl1pPr>
              <a:defRPr sz="3600" b="1"/>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EE0CCF3D-5CC3-9849-A6D4-20EF872B64DF}"/>
              </a:ext>
            </a:extLst>
          </p:cNvPr>
          <p:cNvSpPr>
            <a:spLocks noGrp="1"/>
          </p:cNvSpPr>
          <p:nvPr>
            <p:ph type="pic" idx="1"/>
          </p:nvPr>
        </p:nvSpPr>
        <p:spPr>
          <a:xfrm>
            <a:off x="5832909" y="1520792"/>
            <a:ext cx="5948414" cy="53372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 name="Tekstvak 7">
            <a:extLst>
              <a:ext uri="{FF2B5EF4-FFF2-40B4-BE49-F238E27FC236}">
                <a16:creationId xmlns:a16="http://schemas.microsoft.com/office/drawing/2014/main" id="{67B52DA7-EE6C-9048-ADA5-9A2BFE27AFDB}"/>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inhoud 3">
            <a:extLst>
              <a:ext uri="{FF2B5EF4-FFF2-40B4-BE49-F238E27FC236}">
                <a16:creationId xmlns:a16="http://schemas.microsoft.com/office/drawing/2014/main" id="{F7EFE31F-ACAE-B140-87B6-3CDA9D0F4AEB}"/>
              </a:ext>
            </a:extLst>
          </p:cNvPr>
          <p:cNvSpPr>
            <a:spLocks noGrp="1"/>
          </p:cNvSpPr>
          <p:nvPr>
            <p:ph sz="half" idx="2"/>
          </p:nvPr>
        </p:nvSpPr>
        <p:spPr>
          <a:xfrm>
            <a:off x="839788" y="2692546"/>
            <a:ext cx="4598486" cy="2949129"/>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71954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blauw">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573F1-D806-C442-8321-123753C5F1CE}"/>
              </a:ext>
            </a:extLst>
          </p:cNvPr>
          <p:cNvSpPr>
            <a:spLocks noGrp="1"/>
          </p:cNvSpPr>
          <p:nvPr>
            <p:ph type="title"/>
          </p:nvPr>
        </p:nvSpPr>
        <p:spPr>
          <a:xfrm>
            <a:off x="839788" y="1520791"/>
            <a:ext cx="4598486" cy="933651"/>
          </a:xfrm>
          <a:prstGeom prst="rect">
            <a:avLst/>
          </a:prstGeom>
        </p:spPr>
        <p:txBody>
          <a:bodyPr anchor="b"/>
          <a:lstStyle>
            <a:lvl1pPr>
              <a:defRPr sz="3600" b="1"/>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EE0CCF3D-5CC3-9849-A6D4-20EF872B64DF}"/>
              </a:ext>
            </a:extLst>
          </p:cNvPr>
          <p:cNvSpPr>
            <a:spLocks noGrp="1"/>
          </p:cNvSpPr>
          <p:nvPr>
            <p:ph type="pic" idx="1"/>
          </p:nvPr>
        </p:nvSpPr>
        <p:spPr>
          <a:xfrm>
            <a:off x="5832909" y="1520792"/>
            <a:ext cx="5948414" cy="53372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pic>
        <p:nvPicPr>
          <p:cNvPr id="9" name="Afbeelding 8">
            <a:extLst>
              <a:ext uri="{FF2B5EF4-FFF2-40B4-BE49-F238E27FC236}">
                <a16:creationId xmlns:a16="http://schemas.microsoft.com/office/drawing/2014/main" id="{5986EBD5-7D3B-464C-BDA8-8DCDFDCE136F}"/>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7" name="Tekstvak 6">
            <a:extLst>
              <a:ext uri="{FF2B5EF4-FFF2-40B4-BE49-F238E27FC236}">
                <a16:creationId xmlns:a16="http://schemas.microsoft.com/office/drawing/2014/main" id="{3547A38F-BC11-F344-B029-981C897B91AD}"/>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8" name="Tijdelijke aanduiding voor inhoud 3">
            <a:extLst>
              <a:ext uri="{FF2B5EF4-FFF2-40B4-BE49-F238E27FC236}">
                <a16:creationId xmlns:a16="http://schemas.microsoft.com/office/drawing/2014/main" id="{4CD798B7-8B1D-BA4B-B5B0-6A1350ED90DA}"/>
              </a:ext>
            </a:extLst>
          </p:cNvPr>
          <p:cNvSpPr>
            <a:spLocks noGrp="1"/>
          </p:cNvSpPr>
          <p:nvPr>
            <p:ph sz="half" idx="2"/>
          </p:nvPr>
        </p:nvSpPr>
        <p:spPr>
          <a:xfrm>
            <a:off x="839788" y="2692546"/>
            <a:ext cx="4598486" cy="2949129"/>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72125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bijschrift oranj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97EF932-A627-504E-AA1C-BA2FF4DDFC82}"/>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7" name="Tekstvak 6">
            <a:extLst>
              <a:ext uri="{FF2B5EF4-FFF2-40B4-BE49-F238E27FC236}">
                <a16:creationId xmlns:a16="http://schemas.microsoft.com/office/drawing/2014/main" id="{D1524CF3-2145-4547-AE7C-DD5FAE001D57}"/>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tel 1">
            <a:extLst>
              <a:ext uri="{FF2B5EF4-FFF2-40B4-BE49-F238E27FC236}">
                <a16:creationId xmlns:a16="http://schemas.microsoft.com/office/drawing/2014/main" id="{7DF5CFC2-122B-A947-A2E3-CF4A1D00C4EB}"/>
              </a:ext>
            </a:extLst>
          </p:cNvPr>
          <p:cNvSpPr>
            <a:spLocks noGrp="1"/>
          </p:cNvSpPr>
          <p:nvPr>
            <p:ph type="title"/>
          </p:nvPr>
        </p:nvSpPr>
        <p:spPr>
          <a:xfrm>
            <a:off x="839788" y="1520791"/>
            <a:ext cx="4598486" cy="933651"/>
          </a:xfrm>
          <a:prstGeom prst="rect">
            <a:avLst/>
          </a:prstGeom>
        </p:spPr>
        <p:txBody>
          <a:bodyPr anchor="b"/>
          <a:lstStyle>
            <a:lvl1pPr>
              <a:defRPr sz="3600" b="1"/>
            </a:lvl1pPr>
          </a:lstStyle>
          <a:p>
            <a:r>
              <a:rPr lang="nl-NL" dirty="0"/>
              <a:t>Klik om stijl te bewerken</a:t>
            </a:r>
          </a:p>
        </p:txBody>
      </p:sp>
      <p:sp>
        <p:nvSpPr>
          <p:cNvPr id="13" name="Tijdelijke aanduiding voor afbeelding 2">
            <a:extLst>
              <a:ext uri="{FF2B5EF4-FFF2-40B4-BE49-F238E27FC236}">
                <a16:creationId xmlns:a16="http://schemas.microsoft.com/office/drawing/2014/main" id="{D503E52B-48D1-DC47-B2CB-CD1441E4FDBD}"/>
              </a:ext>
            </a:extLst>
          </p:cNvPr>
          <p:cNvSpPr>
            <a:spLocks noGrp="1"/>
          </p:cNvSpPr>
          <p:nvPr>
            <p:ph type="pic" idx="1"/>
          </p:nvPr>
        </p:nvSpPr>
        <p:spPr>
          <a:xfrm>
            <a:off x="5832909" y="1520792"/>
            <a:ext cx="5948414" cy="53372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inhoud 3">
            <a:extLst>
              <a:ext uri="{FF2B5EF4-FFF2-40B4-BE49-F238E27FC236}">
                <a16:creationId xmlns:a16="http://schemas.microsoft.com/office/drawing/2014/main" id="{ECB0A694-0207-9643-8055-0B1D915F3BF1}"/>
              </a:ext>
            </a:extLst>
          </p:cNvPr>
          <p:cNvSpPr>
            <a:spLocks noGrp="1"/>
          </p:cNvSpPr>
          <p:nvPr>
            <p:ph sz="half" idx="2"/>
          </p:nvPr>
        </p:nvSpPr>
        <p:spPr>
          <a:xfrm>
            <a:off x="839788" y="2692546"/>
            <a:ext cx="4598486" cy="2949129"/>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7018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met subtitel dia paars">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99F2ABC-6143-1041-A8FD-C3480645460A}"/>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3" name="Tijdelijke aanduiding voor inhoud 2">
            <a:extLst>
              <a:ext uri="{FF2B5EF4-FFF2-40B4-BE49-F238E27FC236}">
                <a16:creationId xmlns:a16="http://schemas.microsoft.com/office/drawing/2014/main" id="{4F18A309-1BE5-E04F-A96C-5E9218E07777}"/>
              </a:ext>
            </a:extLst>
          </p:cNvPr>
          <p:cNvSpPr>
            <a:spLocks noGrp="1"/>
          </p:cNvSpPr>
          <p:nvPr>
            <p:ph idx="1" hasCustomPrompt="1"/>
          </p:nvPr>
        </p:nvSpPr>
        <p:spPr>
          <a:xfrm>
            <a:off x="838200" y="2280881"/>
            <a:ext cx="10515600" cy="3395301"/>
          </a:xfrm>
          <a:prstGeom prst="rect">
            <a:avLst/>
          </a:prstGeom>
        </p:spPr>
        <p:txBody>
          <a:bodyPr/>
          <a:lstStyle>
            <a:lvl1pPr marL="0" indent="0">
              <a:lnSpc>
                <a:spcPct val="130000"/>
              </a:lnSpc>
              <a:spcBef>
                <a:spcPts val="0"/>
              </a:spcBef>
              <a:buNone/>
              <a:defRPr sz="1600"/>
            </a:lvl1pPr>
          </a:lstStyle>
          <a:p>
            <a:r>
              <a:rPr lang="nl-NL" dirty="0"/>
              <a:t>Tekst vlak</a:t>
            </a:r>
          </a:p>
        </p:txBody>
      </p:sp>
      <p:sp>
        <p:nvSpPr>
          <p:cNvPr id="15" name="Tijdelijke aanduiding voor tekst 14">
            <a:extLst>
              <a:ext uri="{FF2B5EF4-FFF2-40B4-BE49-F238E27FC236}">
                <a16:creationId xmlns:a16="http://schemas.microsoft.com/office/drawing/2014/main" id="{72A0DB78-F1EF-044E-8F26-8857F2A5840E}"/>
              </a:ext>
            </a:extLst>
          </p:cNvPr>
          <p:cNvSpPr>
            <a:spLocks noGrp="1"/>
          </p:cNvSpPr>
          <p:nvPr>
            <p:ph type="body" sz="quarter" idx="13" hasCustomPrompt="1"/>
          </p:nvPr>
        </p:nvSpPr>
        <p:spPr>
          <a:xfrm>
            <a:off x="838200" y="1461731"/>
            <a:ext cx="8581845" cy="621173"/>
          </a:xfrm>
          <a:prstGeom prst="rect">
            <a:avLst/>
          </a:prstGeom>
        </p:spPr>
        <p:txBody>
          <a:bodyPr/>
          <a:lstStyle>
            <a:lvl1pPr marL="0" indent="0">
              <a:lnSpc>
                <a:spcPct val="120000"/>
              </a:lnSpc>
              <a:buNone/>
              <a:defRPr sz="2000">
                <a:solidFill>
                  <a:schemeClr val="accent2"/>
                </a:solidFill>
              </a:defRPr>
            </a:lvl1pPr>
          </a:lstStyle>
          <a:p>
            <a:r>
              <a:rPr lang="nl-NL" dirty="0"/>
              <a:t>Subtitel</a:t>
            </a:r>
          </a:p>
        </p:txBody>
      </p:sp>
      <p:sp>
        <p:nvSpPr>
          <p:cNvPr id="17" name="Tekstvak 16">
            <a:extLst>
              <a:ext uri="{FF2B5EF4-FFF2-40B4-BE49-F238E27FC236}">
                <a16:creationId xmlns:a16="http://schemas.microsoft.com/office/drawing/2014/main" id="{763A1A8B-3149-C847-8CCA-2A2626312FB1}"/>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8" name="Titel 1">
            <a:extLst>
              <a:ext uri="{FF2B5EF4-FFF2-40B4-BE49-F238E27FC236}">
                <a16:creationId xmlns:a16="http://schemas.microsoft.com/office/drawing/2014/main" id="{A43385EA-6DD0-164E-8EE3-E07CE6D8D488}"/>
              </a:ext>
            </a:extLst>
          </p:cNvPr>
          <p:cNvSpPr>
            <a:spLocks noGrp="1"/>
          </p:cNvSpPr>
          <p:nvPr>
            <p:ph type="title"/>
          </p:nvPr>
        </p:nvSpPr>
        <p:spPr>
          <a:xfrm>
            <a:off x="839788" y="840722"/>
            <a:ext cx="8580387" cy="595418"/>
          </a:xfrm>
          <a:prstGeom prst="rect">
            <a:avLst/>
          </a:prstGeom>
        </p:spPr>
        <p:txBody>
          <a:bodyPr/>
          <a:lstStyle>
            <a:lvl1pPr>
              <a:defRPr sz="3600" b="1"/>
            </a:lvl1pPr>
          </a:lstStyle>
          <a:p>
            <a:r>
              <a:rPr lang="nl-NL" dirty="0"/>
              <a:t>Klik om stijl te bewerken</a:t>
            </a:r>
          </a:p>
        </p:txBody>
      </p:sp>
    </p:spTree>
    <p:extLst>
      <p:ext uri="{BB962C8B-B14F-4D97-AF65-F5344CB8AC3E}">
        <p14:creationId xmlns:p14="http://schemas.microsoft.com/office/powerpoint/2010/main" val="1300358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2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9FCE6B-1C8A-6F41-8C88-FA34590891CB}"/>
              </a:ext>
            </a:extLst>
          </p:cNvPr>
          <p:cNvSpPr>
            <a:spLocks noGrp="1"/>
          </p:cNvSpPr>
          <p:nvPr>
            <p:ph type="dt" sz="half" idx="10"/>
          </p:nvPr>
        </p:nvSpPr>
        <p:spPr>
          <a:xfrm>
            <a:off x="838200" y="6356350"/>
            <a:ext cx="2743200" cy="365125"/>
          </a:xfrm>
          <a:prstGeom prst="rect">
            <a:avLst/>
          </a:prstGeom>
        </p:spPr>
        <p:txBody>
          <a:bodyPr/>
          <a:lstStyle/>
          <a:p>
            <a:fld id="{5871A3E8-7B82-1A49-88DE-34D90B9AC1CB}" type="datetimeFigureOut">
              <a:rPr lang="nl-NL" smtClean="0"/>
              <a:t>8-4-2021</a:t>
            </a:fld>
            <a:endParaRPr lang="nl-NL"/>
          </a:p>
        </p:txBody>
      </p:sp>
      <p:sp>
        <p:nvSpPr>
          <p:cNvPr id="3" name="Tijdelijke aanduiding voor voettekst 2">
            <a:extLst>
              <a:ext uri="{FF2B5EF4-FFF2-40B4-BE49-F238E27FC236}">
                <a16:creationId xmlns:a16="http://schemas.microsoft.com/office/drawing/2014/main" id="{A6FCEFA8-1FFD-AC49-81EB-181E8F9DD4D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A52759D8-62ED-6541-94A3-3FBDD4098A63}"/>
              </a:ext>
            </a:extLst>
          </p:cNvPr>
          <p:cNvSpPr>
            <a:spLocks noGrp="1"/>
          </p:cNvSpPr>
          <p:nvPr>
            <p:ph type="sldNum" sz="quarter" idx="12"/>
          </p:nvPr>
        </p:nvSpPr>
        <p:spPr>
          <a:xfrm>
            <a:off x="8610600" y="6356350"/>
            <a:ext cx="2743200" cy="365125"/>
          </a:xfrm>
          <a:prstGeom prst="rect">
            <a:avLst/>
          </a:prstGeom>
        </p:spPr>
        <p:txBody>
          <a:bodyPr/>
          <a:lstStyle/>
          <a:p>
            <a:fld id="{39CD372C-72E4-A44D-BE42-ED460662FB79}" type="slidenum">
              <a:rPr lang="nl-NL" smtClean="0"/>
              <a:t>‹nr.›</a:t>
            </a:fld>
            <a:endParaRPr lang="nl-NL"/>
          </a:p>
        </p:txBody>
      </p:sp>
      <p:pic>
        <p:nvPicPr>
          <p:cNvPr id="6" name="Afbeelding 5">
            <a:extLst>
              <a:ext uri="{FF2B5EF4-FFF2-40B4-BE49-F238E27FC236}">
                <a16:creationId xmlns:a16="http://schemas.microsoft.com/office/drawing/2014/main" id="{69622322-59A6-644E-A206-ACA44123867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3955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met subtitel dia blauw">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18A309-1BE5-E04F-A96C-5E9218E07777}"/>
              </a:ext>
            </a:extLst>
          </p:cNvPr>
          <p:cNvSpPr>
            <a:spLocks noGrp="1"/>
          </p:cNvSpPr>
          <p:nvPr>
            <p:ph idx="1" hasCustomPrompt="1"/>
          </p:nvPr>
        </p:nvSpPr>
        <p:spPr>
          <a:xfrm>
            <a:off x="838200" y="2280881"/>
            <a:ext cx="10515600" cy="3395301"/>
          </a:xfrm>
          <a:prstGeom prst="rect">
            <a:avLst/>
          </a:prstGeom>
        </p:spPr>
        <p:txBody>
          <a:bodyPr/>
          <a:lstStyle>
            <a:lvl1pPr marL="0" indent="0">
              <a:lnSpc>
                <a:spcPct val="130000"/>
              </a:lnSpc>
              <a:spcBef>
                <a:spcPts val="0"/>
              </a:spcBef>
              <a:buNone/>
              <a:defRPr sz="1600"/>
            </a:lvl1pPr>
          </a:lstStyle>
          <a:p>
            <a:r>
              <a:rPr lang="nl-NL" dirty="0"/>
              <a:t>Tekst vlak</a:t>
            </a:r>
          </a:p>
        </p:txBody>
      </p:sp>
      <p:pic>
        <p:nvPicPr>
          <p:cNvPr id="7" name="Afbeelding 6">
            <a:extLst>
              <a:ext uri="{FF2B5EF4-FFF2-40B4-BE49-F238E27FC236}">
                <a16:creationId xmlns:a16="http://schemas.microsoft.com/office/drawing/2014/main" id="{20C16FD8-D93C-674A-90FF-75CBC5EB2702}"/>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15" name="Tijdelijke aanduiding voor tekst 14">
            <a:extLst>
              <a:ext uri="{FF2B5EF4-FFF2-40B4-BE49-F238E27FC236}">
                <a16:creationId xmlns:a16="http://schemas.microsoft.com/office/drawing/2014/main" id="{72A0DB78-F1EF-044E-8F26-8857F2A5840E}"/>
              </a:ext>
            </a:extLst>
          </p:cNvPr>
          <p:cNvSpPr>
            <a:spLocks noGrp="1"/>
          </p:cNvSpPr>
          <p:nvPr>
            <p:ph type="body" sz="quarter" idx="13" hasCustomPrompt="1"/>
          </p:nvPr>
        </p:nvSpPr>
        <p:spPr>
          <a:xfrm>
            <a:off x="838200" y="1461731"/>
            <a:ext cx="8581845" cy="621173"/>
          </a:xfrm>
          <a:prstGeom prst="rect">
            <a:avLst/>
          </a:prstGeom>
        </p:spPr>
        <p:txBody>
          <a:bodyPr/>
          <a:lstStyle>
            <a:lvl1pPr marL="0" indent="0">
              <a:lnSpc>
                <a:spcPct val="120000"/>
              </a:lnSpc>
              <a:buNone/>
              <a:defRPr sz="2000">
                <a:solidFill>
                  <a:schemeClr val="accent3"/>
                </a:solidFill>
              </a:defRPr>
            </a:lvl1pPr>
          </a:lstStyle>
          <a:p>
            <a:r>
              <a:rPr lang="nl-NL" dirty="0"/>
              <a:t>Subtitel</a:t>
            </a:r>
          </a:p>
        </p:txBody>
      </p:sp>
      <p:sp>
        <p:nvSpPr>
          <p:cNvPr id="18" name="Titel 1">
            <a:extLst>
              <a:ext uri="{FF2B5EF4-FFF2-40B4-BE49-F238E27FC236}">
                <a16:creationId xmlns:a16="http://schemas.microsoft.com/office/drawing/2014/main" id="{A43385EA-6DD0-164E-8EE3-E07CE6D8D488}"/>
              </a:ext>
            </a:extLst>
          </p:cNvPr>
          <p:cNvSpPr>
            <a:spLocks noGrp="1"/>
          </p:cNvSpPr>
          <p:nvPr>
            <p:ph type="title"/>
          </p:nvPr>
        </p:nvSpPr>
        <p:spPr>
          <a:xfrm>
            <a:off x="839788" y="840722"/>
            <a:ext cx="8580387" cy="595418"/>
          </a:xfrm>
          <a:prstGeom prst="rect">
            <a:avLst/>
          </a:prstGeom>
        </p:spPr>
        <p:txBody>
          <a:bodyPr/>
          <a:lstStyle>
            <a:lvl1pPr>
              <a:defRPr sz="3600" b="1"/>
            </a:lvl1pPr>
          </a:lstStyle>
          <a:p>
            <a:r>
              <a:rPr lang="nl-NL" dirty="0"/>
              <a:t>Klik om stijl te bewerken</a:t>
            </a:r>
          </a:p>
        </p:txBody>
      </p:sp>
      <p:sp>
        <p:nvSpPr>
          <p:cNvPr id="8" name="Tekstvak 7">
            <a:extLst>
              <a:ext uri="{FF2B5EF4-FFF2-40B4-BE49-F238E27FC236}">
                <a16:creationId xmlns:a16="http://schemas.microsoft.com/office/drawing/2014/main" id="{D2176084-0472-4B46-A5C4-C676A9800C33}"/>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71312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et subtitel dia oranj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18A309-1BE5-E04F-A96C-5E9218E07777}"/>
              </a:ext>
            </a:extLst>
          </p:cNvPr>
          <p:cNvSpPr>
            <a:spLocks noGrp="1"/>
          </p:cNvSpPr>
          <p:nvPr>
            <p:ph idx="1" hasCustomPrompt="1"/>
          </p:nvPr>
        </p:nvSpPr>
        <p:spPr>
          <a:xfrm>
            <a:off x="838200" y="2280881"/>
            <a:ext cx="10515600" cy="3395301"/>
          </a:xfrm>
          <a:prstGeom prst="rect">
            <a:avLst/>
          </a:prstGeom>
        </p:spPr>
        <p:txBody>
          <a:bodyPr/>
          <a:lstStyle>
            <a:lvl1pPr marL="0" indent="0">
              <a:lnSpc>
                <a:spcPct val="130000"/>
              </a:lnSpc>
              <a:spcBef>
                <a:spcPts val="0"/>
              </a:spcBef>
              <a:buNone/>
              <a:defRPr sz="1600"/>
            </a:lvl1pPr>
          </a:lstStyle>
          <a:p>
            <a:r>
              <a:rPr lang="nl-NL" dirty="0"/>
              <a:t>Tekst vlak</a:t>
            </a:r>
          </a:p>
        </p:txBody>
      </p:sp>
      <p:sp>
        <p:nvSpPr>
          <p:cNvPr id="15" name="Tijdelijke aanduiding voor tekst 14">
            <a:extLst>
              <a:ext uri="{FF2B5EF4-FFF2-40B4-BE49-F238E27FC236}">
                <a16:creationId xmlns:a16="http://schemas.microsoft.com/office/drawing/2014/main" id="{72A0DB78-F1EF-044E-8F26-8857F2A5840E}"/>
              </a:ext>
            </a:extLst>
          </p:cNvPr>
          <p:cNvSpPr>
            <a:spLocks noGrp="1"/>
          </p:cNvSpPr>
          <p:nvPr>
            <p:ph type="body" sz="quarter" idx="13" hasCustomPrompt="1"/>
          </p:nvPr>
        </p:nvSpPr>
        <p:spPr>
          <a:xfrm>
            <a:off x="838200" y="1461731"/>
            <a:ext cx="8581845" cy="621173"/>
          </a:xfrm>
          <a:prstGeom prst="rect">
            <a:avLst/>
          </a:prstGeom>
        </p:spPr>
        <p:txBody>
          <a:bodyPr/>
          <a:lstStyle>
            <a:lvl1pPr marL="0" indent="0">
              <a:lnSpc>
                <a:spcPct val="120000"/>
              </a:lnSpc>
              <a:buNone/>
              <a:defRPr sz="2000">
                <a:solidFill>
                  <a:schemeClr val="accent1"/>
                </a:solidFill>
              </a:defRPr>
            </a:lvl1pPr>
          </a:lstStyle>
          <a:p>
            <a:r>
              <a:rPr lang="nl-NL" dirty="0"/>
              <a:t>Subtitel</a:t>
            </a:r>
          </a:p>
        </p:txBody>
      </p:sp>
      <p:pic>
        <p:nvPicPr>
          <p:cNvPr id="8" name="Afbeelding 7">
            <a:extLst>
              <a:ext uri="{FF2B5EF4-FFF2-40B4-BE49-F238E27FC236}">
                <a16:creationId xmlns:a16="http://schemas.microsoft.com/office/drawing/2014/main" id="{E3401A9F-BCD2-5E48-B748-AE10E46528AB}"/>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18" name="Titel 1">
            <a:extLst>
              <a:ext uri="{FF2B5EF4-FFF2-40B4-BE49-F238E27FC236}">
                <a16:creationId xmlns:a16="http://schemas.microsoft.com/office/drawing/2014/main" id="{A43385EA-6DD0-164E-8EE3-E07CE6D8D488}"/>
              </a:ext>
            </a:extLst>
          </p:cNvPr>
          <p:cNvSpPr>
            <a:spLocks noGrp="1"/>
          </p:cNvSpPr>
          <p:nvPr>
            <p:ph type="title"/>
          </p:nvPr>
        </p:nvSpPr>
        <p:spPr>
          <a:xfrm>
            <a:off x="839788" y="840722"/>
            <a:ext cx="8580387" cy="595418"/>
          </a:xfrm>
          <a:prstGeom prst="rect">
            <a:avLst/>
          </a:prstGeom>
        </p:spPr>
        <p:txBody>
          <a:bodyPr/>
          <a:lstStyle>
            <a:lvl1pPr>
              <a:defRPr sz="3600" b="1"/>
            </a:lvl1pPr>
          </a:lstStyle>
          <a:p>
            <a:r>
              <a:rPr lang="nl-NL" dirty="0"/>
              <a:t>Klik om stijl te bewerken</a:t>
            </a:r>
          </a:p>
        </p:txBody>
      </p:sp>
      <p:sp>
        <p:nvSpPr>
          <p:cNvPr id="7" name="Tekstvak 6">
            <a:extLst>
              <a:ext uri="{FF2B5EF4-FFF2-40B4-BE49-F238E27FC236}">
                <a16:creationId xmlns:a16="http://schemas.microsoft.com/office/drawing/2014/main" id="{D087110E-00E5-CE41-8687-311CD769C6B8}"/>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3383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dia paar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FB3DE07-DABA-C442-B10E-1E47BE1A6070}"/>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2" name="Titel 1">
            <a:extLst>
              <a:ext uri="{FF2B5EF4-FFF2-40B4-BE49-F238E27FC236}">
                <a16:creationId xmlns:a16="http://schemas.microsoft.com/office/drawing/2014/main" id="{4104BA08-A7D9-9448-9037-8579EC50F1E8}"/>
              </a:ext>
            </a:extLst>
          </p:cNvPr>
          <p:cNvSpPr>
            <a:spLocks noGrp="1"/>
          </p:cNvSpPr>
          <p:nvPr>
            <p:ph type="title"/>
          </p:nvPr>
        </p:nvSpPr>
        <p:spPr>
          <a:xfrm>
            <a:off x="831850" y="1561381"/>
            <a:ext cx="10515600" cy="914400"/>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9B861856-A0F2-EC43-AC0B-9E62157F5B73}"/>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tekst 2">
            <a:extLst>
              <a:ext uri="{FF2B5EF4-FFF2-40B4-BE49-F238E27FC236}">
                <a16:creationId xmlns:a16="http://schemas.microsoft.com/office/drawing/2014/main" id="{E7532EA0-8B93-B84C-B7DC-0ADEB645C6EF}"/>
              </a:ext>
            </a:extLst>
          </p:cNvPr>
          <p:cNvSpPr>
            <a:spLocks noGrp="1"/>
          </p:cNvSpPr>
          <p:nvPr>
            <p:ph type="body" idx="1"/>
          </p:nvPr>
        </p:nvSpPr>
        <p:spPr>
          <a:xfrm>
            <a:off x="831850" y="2752037"/>
            <a:ext cx="10515600" cy="2182273"/>
          </a:xfrm>
          <a:prstGeom prst="rect">
            <a:avLst/>
          </a:prstGeom>
        </p:spPr>
        <p:txBody>
          <a:bodyPr/>
          <a:lstStyle>
            <a:lvl1pPr marL="342900" indent="-342900">
              <a:lnSpc>
                <a:spcPct val="130000"/>
              </a:lnSpc>
              <a:spcBef>
                <a:spcPts val="0"/>
              </a:spcBef>
              <a:buClr>
                <a:schemeClr val="accent2"/>
              </a:buClr>
              <a:buSzPct val="80000"/>
              <a:buFont typeface="+mj-lt"/>
              <a:buAutoNum type="arabicPeriod"/>
              <a:defRPr sz="1600">
                <a:solidFill>
                  <a:schemeClr val="tx1"/>
                </a:solidFill>
              </a:defRPr>
            </a:lvl1pPr>
            <a:lvl2pPr marL="457200" indent="0">
              <a:buClr>
                <a:schemeClr val="accent2"/>
              </a:buClr>
              <a:buSzPct val="80000"/>
              <a:buFont typeface="+mj-lt"/>
              <a:buNone/>
              <a:defRPr sz="1600">
                <a:solidFill>
                  <a:schemeClr val="tx1"/>
                </a:solidFill>
              </a:defRPr>
            </a:lvl2pPr>
            <a:lvl3pPr marL="1257300" indent="-342900">
              <a:buFont typeface="+mj-lt"/>
              <a:buAutoNum type="arabicPeriod"/>
              <a:defRPr sz="1800">
                <a:solidFill>
                  <a:schemeClr val="tx1">
                    <a:tint val="75000"/>
                  </a:schemeClr>
                </a:solidFill>
              </a:defRPr>
            </a:lvl3pPr>
            <a:lvl4pPr marL="1371600" indent="0">
              <a:buFont typeface="+mj-lt"/>
              <a:buNone/>
              <a:defRPr sz="1600">
                <a:solidFill>
                  <a:schemeClr val="tx1">
                    <a:tint val="75000"/>
                  </a:schemeClr>
                </a:solidFill>
              </a:defRPr>
            </a:lvl4pPr>
            <a:lvl5pPr marL="2171700" indent="-342900">
              <a:buFont typeface="+mj-lt"/>
              <a:buAutoNum type="arabicPeriod"/>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dirty="0"/>
              <a:t>Tekststijl van het model bewerken</a:t>
            </a:r>
          </a:p>
          <a:p>
            <a:r>
              <a:rPr lang="nl-NL" dirty="0"/>
              <a:t>Niveau 2</a:t>
            </a:r>
          </a:p>
          <a:p>
            <a:r>
              <a:rPr lang="nl-NL" dirty="0"/>
              <a:t>Niveau 3</a:t>
            </a:r>
          </a:p>
          <a:p>
            <a:pPr lvl="1"/>
            <a:r>
              <a:rPr lang="nl-NL" dirty="0"/>
              <a:t>Tab 1</a:t>
            </a:r>
          </a:p>
          <a:p>
            <a:pPr lvl="1"/>
            <a:r>
              <a:rPr lang="nl-NL" dirty="0"/>
              <a:t>	Tab 2</a:t>
            </a:r>
          </a:p>
        </p:txBody>
      </p:sp>
    </p:spTree>
    <p:extLst>
      <p:ext uri="{BB962C8B-B14F-4D97-AF65-F5344CB8AC3E}">
        <p14:creationId xmlns:p14="http://schemas.microsoft.com/office/powerpoint/2010/main" val="26934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dia blauw">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24317A84-E789-7A4D-BAF5-134AF9F81A7D}"/>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2" name="Titel 1">
            <a:extLst>
              <a:ext uri="{FF2B5EF4-FFF2-40B4-BE49-F238E27FC236}">
                <a16:creationId xmlns:a16="http://schemas.microsoft.com/office/drawing/2014/main" id="{4104BA08-A7D9-9448-9037-8579EC50F1E8}"/>
              </a:ext>
            </a:extLst>
          </p:cNvPr>
          <p:cNvSpPr>
            <a:spLocks noGrp="1"/>
          </p:cNvSpPr>
          <p:nvPr>
            <p:ph type="title"/>
          </p:nvPr>
        </p:nvSpPr>
        <p:spPr>
          <a:xfrm>
            <a:off x="831850" y="1561381"/>
            <a:ext cx="10515600" cy="914400"/>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E4F56DB9-D3D0-344D-A22F-05425E0476DA}"/>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7" name="Tijdelijke aanduiding voor tekst 2">
            <a:extLst>
              <a:ext uri="{FF2B5EF4-FFF2-40B4-BE49-F238E27FC236}">
                <a16:creationId xmlns:a16="http://schemas.microsoft.com/office/drawing/2014/main" id="{9A8D5CA3-741D-8842-B848-A61CB70A4A10}"/>
              </a:ext>
            </a:extLst>
          </p:cNvPr>
          <p:cNvSpPr>
            <a:spLocks noGrp="1"/>
          </p:cNvSpPr>
          <p:nvPr>
            <p:ph type="body" idx="1"/>
          </p:nvPr>
        </p:nvSpPr>
        <p:spPr>
          <a:xfrm>
            <a:off x="831850" y="2752037"/>
            <a:ext cx="10515600" cy="2182273"/>
          </a:xfrm>
          <a:prstGeom prst="rect">
            <a:avLst/>
          </a:prstGeom>
        </p:spPr>
        <p:txBody>
          <a:bodyPr/>
          <a:lstStyle>
            <a:lvl1pPr marL="342900" indent="-342900">
              <a:lnSpc>
                <a:spcPct val="130000"/>
              </a:lnSpc>
              <a:spcBef>
                <a:spcPts val="0"/>
              </a:spcBef>
              <a:buClr>
                <a:schemeClr val="accent3"/>
              </a:buClr>
              <a:buSzPct val="80000"/>
              <a:buFont typeface="+mj-lt"/>
              <a:buAutoNum type="arabicPeriod"/>
              <a:defRPr sz="1600">
                <a:solidFill>
                  <a:schemeClr val="tx1"/>
                </a:solidFill>
              </a:defRPr>
            </a:lvl1pPr>
            <a:lvl2pPr marL="457200" indent="0">
              <a:buClr>
                <a:schemeClr val="accent3"/>
              </a:buClr>
              <a:buSzPct val="80000"/>
              <a:buFont typeface="+mj-lt"/>
              <a:buNone/>
              <a:defRPr sz="1600">
                <a:solidFill>
                  <a:schemeClr val="tx1"/>
                </a:solidFill>
              </a:defRPr>
            </a:lvl2pPr>
            <a:lvl3pPr marL="1257300" indent="-342900">
              <a:buFont typeface="+mj-lt"/>
              <a:buAutoNum type="arabicPeriod"/>
              <a:defRPr sz="1800">
                <a:solidFill>
                  <a:schemeClr val="tx1">
                    <a:tint val="75000"/>
                  </a:schemeClr>
                </a:solidFill>
              </a:defRPr>
            </a:lvl3pPr>
            <a:lvl4pPr marL="1371600" indent="0">
              <a:buFont typeface="+mj-lt"/>
              <a:buNone/>
              <a:defRPr sz="1600">
                <a:solidFill>
                  <a:schemeClr val="tx1">
                    <a:tint val="75000"/>
                  </a:schemeClr>
                </a:solidFill>
              </a:defRPr>
            </a:lvl4pPr>
            <a:lvl5pPr marL="2171700" indent="-342900">
              <a:buFont typeface="+mj-lt"/>
              <a:buAutoNum type="arabicPeriod"/>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dirty="0"/>
              <a:t>Tekststijl van het model bewerken</a:t>
            </a:r>
          </a:p>
          <a:p>
            <a:r>
              <a:rPr lang="nl-NL" dirty="0"/>
              <a:t>Niveau 2</a:t>
            </a:r>
          </a:p>
          <a:p>
            <a:r>
              <a:rPr lang="nl-NL" dirty="0"/>
              <a:t>Niveau 3</a:t>
            </a:r>
          </a:p>
          <a:p>
            <a:pPr lvl="1"/>
            <a:r>
              <a:rPr lang="nl-NL" dirty="0"/>
              <a:t>Tab 1</a:t>
            </a:r>
          </a:p>
          <a:p>
            <a:pPr lvl="1"/>
            <a:r>
              <a:rPr lang="nl-NL" dirty="0"/>
              <a:t>	Tab 2</a:t>
            </a:r>
          </a:p>
        </p:txBody>
      </p:sp>
    </p:spTree>
    <p:extLst>
      <p:ext uri="{BB962C8B-B14F-4D97-AF65-F5344CB8AC3E}">
        <p14:creationId xmlns:p14="http://schemas.microsoft.com/office/powerpoint/2010/main" val="377419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ekst dia ora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4BA08-A7D9-9448-9037-8579EC50F1E8}"/>
              </a:ext>
            </a:extLst>
          </p:cNvPr>
          <p:cNvSpPr>
            <a:spLocks noGrp="1"/>
          </p:cNvSpPr>
          <p:nvPr>
            <p:ph type="title"/>
          </p:nvPr>
        </p:nvSpPr>
        <p:spPr>
          <a:xfrm>
            <a:off x="831850" y="1561381"/>
            <a:ext cx="10515600" cy="914400"/>
          </a:xfrm>
          <a:prstGeom prst="rect">
            <a:avLst/>
          </a:prstGeom>
        </p:spPr>
        <p:txBody>
          <a:bodyPr anchor="b"/>
          <a:lstStyle>
            <a:lvl1pPr>
              <a:defRPr sz="3600" b="1"/>
            </a:lvl1pPr>
          </a:lstStyle>
          <a:p>
            <a:r>
              <a:rPr lang="nl-NL" dirty="0"/>
              <a:t>Klik om stijl te bewerken</a:t>
            </a:r>
          </a:p>
        </p:txBody>
      </p:sp>
      <p:sp>
        <p:nvSpPr>
          <p:cNvPr id="3" name="Tijdelijke aanduiding voor tekst 2">
            <a:extLst>
              <a:ext uri="{FF2B5EF4-FFF2-40B4-BE49-F238E27FC236}">
                <a16:creationId xmlns:a16="http://schemas.microsoft.com/office/drawing/2014/main" id="{098F2F9A-50DF-254A-8509-212B95F175DE}"/>
              </a:ext>
            </a:extLst>
          </p:cNvPr>
          <p:cNvSpPr>
            <a:spLocks noGrp="1"/>
          </p:cNvSpPr>
          <p:nvPr>
            <p:ph type="body" idx="1"/>
          </p:nvPr>
        </p:nvSpPr>
        <p:spPr>
          <a:xfrm>
            <a:off x="831850" y="2752037"/>
            <a:ext cx="10515600" cy="2182273"/>
          </a:xfrm>
          <a:prstGeom prst="rect">
            <a:avLst/>
          </a:prstGeom>
        </p:spPr>
        <p:txBody>
          <a:bodyPr/>
          <a:lstStyle>
            <a:lvl1pPr marL="342900" indent="-342900">
              <a:lnSpc>
                <a:spcPct val="130000"/>
              </a:lnSpc>
              <a:spcBef>
                <a:spcPts val="0"/>
              </a:spcBef>
              <a:buClr>
                <a:schemeClr val="accent1"/>
              </a:buClr>
              <a:buSzPct val="80000"/>
              <a:buFont typeface="+mj-lt"/>
              <a:buAutoNum type="arabicPeriod"/>
              <a:defRPr sz="1600">
                <a:solidFill>
                  <a:schemeClr val="tx1"/>
                </a:solidFill>
              </a:defRPr>
            </a:lvl1pPr>
            <a:lvl2pPr marL="457200" indent="0">
              <a:buFont typeface="+mj-lt"/>
              <a:buNone/>
              <a:defRPr sz="1600">
                <a:solidFill>
                  <a:schemeClr val="tx1"/>
                </a:solidFill>
              </a:defRPr>
            </a:lvl2pPr>
            <a:lvl3pPr marL="1257300" indent="-342900">
              <a:buFont typeface="+mj-lt"/>
              <a:buAutoNum type="arabicPeriod"/>
              <a:defRPr sz="1800">
                <a:solidFill>
                  <a:schemeClr val="tx1">
                    <a:tint val="75000"/>
                  </a:schemeClr>
                </a:solidFill>
              </a:defRPr>
            </a:lvl3pPr>
            <a:lvl4pPr marL="1371600" indent="0">
              <a:buFont typeface="+mj-lt"/>
              <a:buNone/>
              <a:defRPr sz="1600">
                <a:solidFill>
                  <a:schemeClr val="tx1">
                    <a:tint val="75000"/>
                  </a:schemeClr>
                </a:solidFill>
              </a:defRPr>
            </a:lvl4pPr>
            <a:lvl5pPr marL="2171700" indent="-342900">
              <a:buFont typeface="+mj-lt"/>
              <a:buAutoNum type="arabicPeriod"/>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dirty="0"/>
              <a:t>Tekststijl van het model bewerken</a:t>
            </a:r>
          </a:p>
          <a:p>
            <a:r>
              <a:rPr lang="nl-NL" dirty="0"/>
              <a:t>Niveau 2</a:t>
            </a:r>
          </a:p>
          <a:p>
            <a:r>
              <a:rPr lang="nl-NL" dirty="0"/>
              <a:t>Niveau 3</a:t>
            </a:r>
          </a:p>
          <a:p>
            <a:pPr lvl="1"/>
            <a:r>
              <a:rPr lang="nl-NL" dirty="0"/>
              <a:t>Tab 1</a:t>
            </a:r>
          </a:p>
          <a:p>
            <a:pPr lvl="1"/>
            <a:r>
              <a:rPr lang="nl-NL" dirty="0"/>
              <a:t>	Tab 2</a:t>
            </a:r>
          </a:p>
        </p:txBody>
      </p:sp>
      <p:pic>
        <p:nvPicPr>
          <p:cNvPr id="6" name="Afbeelding 5">
            <a:extLst>
              <a:ext uri="{FF2B5EF4-FFF2-40B4-BE49-F238E27FC236}">
                <a16:creationId xmlns:a16="http://schemas.microsoft.com/office/drawing/2014/main" id="{E867810F-9A4F-164A-80E6-A93101306711}"/>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7" name="Tekstvak 6">
            <a:extLst>
              <a:ext uri="{FF2B5EF4-FFF2-40B4-BE49-F238E27FC236}">
                <a16:creationId xmlns:a16="http://schemas.microsoft.com/office/drawing/2014/main" id="{C1BA0415-F3CB-7144-8E18-39F5A11B2E20}"/>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122784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lomen paars">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C3622B4-3AC7-C04B-B899-F479966DDDEA}"/>
              </a:ext>
            </a:extLst>
          </p:cNvPr>
          <p:cNvSpPr>
            <a:spLocks noGrp="1"/>
          </p:cNvSpPr>
          <p:nvPr>
            <p:ph type="body" idx="1" hasCustomPrompt="1"/>
          </p:nvPr>
        </p:nvSpPr>
        <p:spPr>
          <a:xfrm>
            <a:off x="839788" y="1748324"/>
            <a:ext cx="5157787" cy="823912"/>
          </a:xfrm>
          <a:prstGeom prst="rect">
            <a:avLst/>
          </a:prstGeom>
        </p:spPr>
        <p:txBody>
          <a:bodyPr anchor="b"/>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Klikken om tekst toe te voegen</a:t>
            </a:r>
          </a:p>
        </p:txBody>
      </p:sp>
      <p:sp>
        <p:nvSpPr>
          <p:cNvPr id="5" name="Tijdelijke aanduiding voor tekst 4">
            <a:extLst>
              <a:ext uri="{FF2B5EF4-FFF2-40B4-BE49-F238E27FC236}">
                <a16:creationId xmlns:a16="http://schemas.microsoft.com/office/drawing/2014/main" id="{1C0C9832-2579-0046-8A66-2DD1DBDAE572}"/>
              </a:ext>
            </a:extLst>
          </p:cNvPr>
          <p:cNvSpPr>
            <a:spLocks noGrp="1"/>
          </p:cNvSpPr>
          <p:nvPr>
            <p:ph type="body" sz="quarter" idx="3"/>
          </p:nvPr>
        </p:nvSpPr>
        <p:spPr>
          <a:xfrm>
            <a:off x="6172200" y="1748324"/>
            <a:ext cx="5183188" cy="823912"/>
          </a:xfrm>
          <a:prstGeom prst="rect">
            <a:avLst/>
          </a:prstGeom>
        </p:spPr>
        <p:txBody>
          <a:bodyPr anchor="b"/>
          <a:lstStyle>
            <a:lvl1pPr marL="0" indent="0">
              <a:lnSpc>
                <a:spcPct val="12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pic>
        <p:nvPicPr>
          <p:cNvPr id="11" name="Afbeelding 10">
            <a:extLst>
              <a:ext uri="{FF2B5EF4-FFF2-40B4-BE49-F238E27FC236}">
                <a16:creationId xmlns:a16="http://schemas.microsoft.com/office/drawing/2014/main" id="{9B72A46B-69E8-D84B-857D-624188A9C649}"/>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13" name="Titel 1">
            <a:extLst>
              <a:ext uri="{FF2B5EF4-FFF2-40B4-BE49-F238E27FC236}">
                <a16:creationId xmlns:a16="http://schemas.microsoft.com/office/drawing/2014/main" id="{A1B3E019-8787-8847-B92B-18231F19AEDA}"/>
              </a:ext>
            </a:extLst>
          </p:cNvPr>
          <p:cNvSpPr>
            <a:spLocks noGrp="1"/>
          </p:cNvSpPr>
          <p:nvPr>
            <p:ph type="title"/>
          </p:nvPr>
        </p:nvSpPr>
        <p:spPr>
          <a:xfrm>
            <a:off x="839788" y="767556"/>
            <a:ext cx="8390476" cy="913607"/>
          </a:xfrm>
          <a:prstGeom prst="rect">
            <a:avLst/>
          </a:prstGeom>
        </p:spPr>
        <p:txBody>
          <a:bodyPr/>
          <a:lstStyle>
            <a:lvl1pPr>
              <a:defRPr sz="3600" b="1"/>
            </a:lvl1pPr>
          </a:lstStyle>
          <a:p>
            <a:r>
              <a:rPr lang="nl-NL" dirty="0"/>
              <a:t>Klik om stijl te bewerken</a:t>
            </a:r>
          </a:p>
        </p:txBody>
      </p:sp>
      <p:sp>
        <p:nvSpPr>
          <p:cNvPr id="9" name="Tekstvak 8">
            <a:extLst>
              <a:ext uri="{FF2B5EF4-FFF2-40B4-BE49-F238E27FC236}">
                <a16:creationId xmlns:a16="http://schemas.microsoft.com/office/drawing/2014/main" id="{D6D5D987-82CF-444A-8283-10A0DCD200AD}"/>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inhoud 3">
            <a:extLst>
              <a:ext uri="{FF2B5EF4-FFF2-40B4-BE49-F238E27FC236}">
                <a16:creationId xmlns:a16="http://schemas.microsoft.com/office/drawing/2014/main" id="{7674536A-C29E-1142-A797-997BA9407BCB}"/>
              </a:ext>
            </a:extLst>
          </p:cNvPr>
          <p:cNvSpPr>
            <a:spLocks noGrp="1"/>
          </p:cNvSpPr>
          <p:nvPr>
            <p:ph sz="half" idx="2"/>
          </p:nvPr>
        </p:nvSpPr>
        <p:spPr>
          <a:xfrm>
            <a:off x="839788" y="2709716"/>
            <a:ext cx="5157787" cy="3119348"/>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inhoud 5">
            <a:extLst>
              <a:ext uri="{FF2B5EF4-FFF2-40B4-BE49-F238E27FC236}">
                <a16:creationId xmlns:a16="http://schemas.microsoft.com/office/drawing/2014/main" id="{FB1AD2D4-285B-9544-B5CA-5C5AC026D75F}"/>
              </a:ext>
            </a:extLst>
          </p:cNvPr>
          <p:cNvSpPr>
            <a:spLocks noGrp="1"/>
          </p:cNvSpPr>
          <p:nvPr>
            <p:ph sz="quarter" idx="4"/>
          </p:nvPr>
        </p:nvSpPr>
        <p:spPr>
          <a:xfrm>
            <a:off x="6172200" y="2709716"/>
            <a:ext cx="5183188" cy="3119348"/>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7836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lomen blauw">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22E2C80-7DBD-0F4F-8109-49B54AB91594}"/>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3" name="Tijdelijke aanduiding voor tekst 2">
            <a:extLst>
              <a:ext uri="{FF2B5EF4-FFF2-40B4-BE49-F238E27FC236}">
                <a16:creationId xmlns:a16="http://schemas.microsoft.com/office/drawing/2014/main" id="{FC3622B4-3AC7-C04B-B899-F479966DDDEA}"/>
              </a:ext>
            </a:extLst>
          </p:cNvPr>
          <p:cNvSpPr>
            <a:spLocks noGrp="1"/>
          </p:cNvSpPr>
          <p:nvPr>
            <p:ph type="body" idx="1" hasCustomPrompt="1"/>
          </p:nvPr>
        </p:nvSpPr>
        <p:spPr>
          <a:xfrm>
            <a:off x="839788" y="1748324"/>
            <a:ext cx="5157787" cy="823912"/>
          </a:xfrm>
          <a:prstGeom prst="rect">
            <a:avLst/>
          </a:prstGeom>
        </p:spPr>
        <p:txBody>
          <a:bodyPr anchor="b"/>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Klikken om tekst toe te voegen</a:t>
            </a:r>
          </a:p>
        </p:txBody>
      </p:sp>
      <p:sp>
        <p:nvSpPr>
          <p:cNvPr id="4" name="Tijdelijke aanduiding voor inhoud 3">
            <a:extLst>
              <a:ext uri="{FF2B5EF4-FFF2-40B4-BE49-F238E27FC236}">
                <a16:creationId xmlns:a16="http://schemas.microsoft.com/office/drawing/2014/main" id="{C0ABC31F-B265-5C47-B09B-E0ED50B0EBF6}"/>
              </a:ext>
            </a:extLst>
          </p:cNvPr>
          <p:cNvSpPr>
            <a:spLocks noGrp="1"/>
          </p:cNvSpPr>
          <p:nvPr>
            <p:ph sz="half" idx="2"/>
          </p:nvPr>
        </p:nvSpPr>
        <p:spPr>
          <a:xfrm>
            <a:off x="839788" y="2709716"/>
            <a:ext cx="5157787" cy="3119348"/>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1C0C9832-2579-0046-8A66-2DD1DBDAE572}"/>
              </a:ext>
            </a:extLst>
          </p:cNvPr>
          <p:cNvSpPr>
            <a:spLocks noGrp="1"/>
          </p:cNvSpPr>
          <p:nvPr>
            <p:ph type="body" sz="quarter" idx="3"/>
          </p:nvPr>
        </p:nvSpPr>
        <p:spPr>
          <a:xfrm>
            <a:off x="6172200" y="1748324"/>
            <a:ext cx="5183188" cy="823912"/>
          </a:xfrm>
          <a:prstGeom prst="rect">
            <a:avLst/>
          </a:prstGeom>
        </p:spPr>
        <p:txBody>
          <a:bodyPr anchor="b"/>
          <a:lstStyle>
            <a:lvl1pPr marL="0" indent="0">
              <a:lnSpc>
                <a:spcPct val="120000"/>
              </a:lnSpc>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6" name="Tijdelijke aanduiding voor inhoud 5">
            <a:extLst>
              <a:ext uri="{FF2B5EF4-FFF2-40B4-BE49-F238E27FC236}">
                <a16:creationId xmlns:a16="http://schemas.microsoft.com/office/drawing/2014/main" id="{8B90ECA7-19DC-CD44-93C8-FD72F5F65557}"/>
              </a:ext>
            </a:extLst>
          </p:cNvPr>
          <p:cNvSpPr>
            <a:spLocks noGrp="1"/>
          </p:cNvSpPr>
          <p:nvPr>
            <p:ph sz="quarter" idx="4"/>
          </p:nvPr>
        </p:nvSpPr>
        <p:spPr>
          <a:xfrm>
            <a:off x="6172200" y="2709716"/>
            <a:ext cx="5183188" cy="3119348"/>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tel 1">
            <a:extLst>
              <a:ext uri="{FF2B5EF4-FFF2-40B4-BE49-F238E27FC236}">
                <a16:creationId xmlns:a16="http://schemas.microsoft.com/office/drawing/2014/main" id="{A1B3E019-8787-8847-B92B-18231F19AEDA}"/>
              </a:ext>
            </a:extLst>
          </p:cNvPr>
          <p:cNvSpPr>
            <a:spLocks noGrp="1"/>
          </p:cNvSpPr>
          <p:nvPr>
            <p:ph type="title"/>
          </p:nvPr>
        </p:nvSpPr>
        <p:spPr>
          <a:xfrm>
            <a:off x="839788" y="767556"/>
            <a:ext cx="8390476" cy="913607"/>
          </a:xfrm>
          <a:prstGeom prst="rect">
            <a:avLst/>
          </a:prstGeom>
        </p:spPr>
        <p:txBody>
          <a:bodyPr/>
          <a:lstStyle>
            <a:lvl1pPr>
              <a:defRPr sz="3600" b="1"/>
            </a:lvl1pPr>
          </a:lstStyle>
          <a:p>
            <a:r>
              <a:rPr lang="nl-NL" dirty="0"/>
              <a:t>Klik om stijl te bewerken</a:t>
            </a:r>
          </a:p>
        </p:txBody>
      </p:sp>
      <p:sp>
        <p:nvSpPr>
          <p:cNvPr id="10" name="Tekstvak 9">
            <a:extLst>
              <a:ext uri="{FF2B5EF4-FFF2-40B4-BE49-F238E27FC236}">
                <a16:creationId xmlns:a16="http://schemas.microsoft.com/office/drawing/2014/main" id="{785401B3-8373-1A41-9E4C-8BE5FDEDE6DE}"/>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60853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55201B1-6E34-C641-8E23-2256072A9626}"/>
              </a:ext>
            </a:extLst>
          </p:cNvPr>
          <p:cNvPicPr>
            <a:picLocks noChangeAspect="1"/>
          </p:cNvPicPr>
          <p:nvPr userDrawn="1"/>
        </p:nvPicPr>
        <p:blipFill>
          <a:blip r:embed="rId23"/>
          <a:stretch>
            <a:fillRect/>
          </a:stretch>
        </p:blipFill>
        <p:spPr>
          <a:xfrm>
            <a:off x="1828800" y="8626"/>
            <a:ext cx="10276936" cy="5780776"/>
          </a:xfrm>
          <a:prstGeom prst="rect">
            <a:avLst/>
          </a:prstGeom>
        </p:spPr>
      </p:pic>
      <p:sp>
        <p:nvSpPr>
          <p:cNvPr id="7" name="Tijdelijke aanduiding voor dianummer 3">
            <a:extLst>
              <a:ext uri="{FF2B5EF4-FFF2-40B4-BE49-F238E27FC236}">
                <a16:creationId xmlns:a16="http://schemas.microsoft.com/office/drawing/2014/main" id="{6F7FD707-0A62-0C46-9F59-92868452AC61}"/>
              </a:ext>
            </a:extLst>
          </p:cNvPr>
          <p:cNvSpPr txBox="1">
            <a:spLocks/>
          </p:cNvSpPr>
          <p:nvPr userDrawn="1"/>
        </p:nvSpPr>
        <p:spPr>
          <a:xfrm>
            <a:off x="10414535" y="6262103"/>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pPr algn="r"/>
              <a:t>‹nr.›</a:t>
            </a:fld>
            <a:endParaRPr lang="nl-NL" altLang="nl-NL" sz="1200" dirty="0"/>
          </a:p>
        </p:txBody>
      </p:sp>
    </p:spTree>
    <p:extLst>
      <p:ext uri="{BB962C8B-B14F-4D97-AF65-F5344CB8AC3E}">
        <p14:creationId xmlns:p14="http://schemas.microsoft.com/office/powerpoint/2010/main" val="729341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781006" y="3664858"/>
            <a:ext cx="6546868" cy="1200329"/>
          </a:xfrm>
          <a:prstGeom prst="rect">
            <a:avLst/>
          </a:prstGeom>
          <a:noFill/>
        </p:spPr>
        <p:txBody>
          <a:bodyPr wrap="square" rtlCol="0">
            <a:spAutoFit/>
          </a:bodyPr>
          <a:lstStyle/>
          <a:p>
            <a:r>
              <a:rPr lang="nl-NL" sz="2400" dirty="0" smtClean="0">
                <a:latin typeface="Public Sans" panose="00000500000000000000" pitchFamily="50" charset="0"/>
              </a:rPr>
              <a:t>Helpt de training ‘Zorgen voor Getraumatiseerde Kinderen’ bij vermindering van breakdown in pleegzorg?</a:t>
            </a:r>
            <a:endParaRPr lang="nl-NL" sz="2400" dirty="0">
              <a:latin typeface="Public Sans" panose="00000500000000000000" pitchFamily="50" charset="0"/>
            </a:endParaRPr>
          </a:p>
        </p:txBody>
      </p:sp>
      <p:sp>
        <p:nvSpPr>
          <p:cNvPr id="3" name="Tekstvak 2"/>
          <p:cNvSpPr txBox="1"/>
          <p:nvPr/>
        </p:nvSpPr>
        <p:spPr>
          <a:xfrm>
            <a:off x="4781006" y="5146766"/>
            <a:ext cx="5891348" cy="369332"/>
          </a:xfrm>
          <a:prstGeom prst="rect">
            <a:avLst/>
          </a:prstGeom>
          <a:noFill/>
        </p:spPr>
        <p:txBody>
          <a:bodyPr wrap="square" rtlCol="0">
            <a:spAutoFit/>
          </a:bodyPr>
          <a:lstStyle/>
          <a:p>
            <a:r>
              <a:rPr lang="nl-NL" dirty="0" smtClean="0"/>
              <a:t>Amsterdam, </a:t>
            </a:r>
            <a:r>
              <a:rPr lang="nl-NL" dirty="0" err="1" smtClean="0"/>
              <a:t>Annechien</a:t>
            </a:r>
            <a:r>
              <a:rPr lang="nl-NL" dirty="0" smtClean="0"/>
              <a:t> Geel-Moen en Carolien Konijn</a:t>
            </a:r>
            <a:endParaRPr lang="nl-NL" dirty="0"/>
          </a:p>
        </p:txBody>
      </p:sp>
      <p:sp>
        <p:nvSpPr>
          <p:cNvPr id="4" name="Tekstvak 3"/>
          <p:cNvSpPr txBox="1"/>
          <p:nvPr/>
        </p:nvSpPr>
        <p:spPr>
          <a:xfrm>
            <a:off x="8961121" y="3075502"/>
            <a:ext cx="2612571" cy="307777"/>
          </a:xfrm>
          <a:prstGeom prst="rect">
            <a:avLst/>
          </a:prstGeom>
          <a:noFill/>
        </p:spPr>
        <p:txBody>
          <a:bodyPr wrap="square" rtlCol="0">
            <a:spAutoFit/>
          </a:bodyPr>
          <a:lstStyle/>
          <a:p>
            <a:pPr lvl="0" algn="r"/>
            <a:r>
              <a:rPr lang="nl-NL" sz="1400" dirty="0">
                <a:solidFill>
                  <a:srgbClr val="000000"/>
                </a:solidFill>
              </a:rPr>
              <a:t>Jeugd in Onderzoek, 2021</a:t>
            </a:r>
          </a:p>
        </p:txBody>
      </p:sp>
    </p:spTree>
    <p:extLst>
      <p:ext uri="{BB962C8B-B14F-4D97-AF65-F5344CB8AC3E}">
        <p14:creationId xmlns:p14="http://schemas.microsoft.com/office/powerpoint/2010/main" val="17138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314472"/>
            <a:ext cx="10515600" cy="914400"/>
          </a:xfrm>
        </p:spPr>
        <p:txBody>
          <a:bodyPr/>
          <a:lstStyle/>
          <a:p>
            <a:r>
              <a:rPr lang="nl-NL" dirty="0" smtClean="0">
                <a:solidFill>
                  <a:srgbClr val="FF9900"/>
                </a:solidFill>
              </a:rPr>
              <a:t>Conclusies</a:t>
            </a:r>
            <a:endParaRPr lang="nl-NL" dirty="0">
              <a:solidFill>
                <a:srgbClr val="FF9900"/>
              </a:solidFill>
            </a:endParaRPr>
          </a:p>
        </p:txBody>
      </p:sp>
      <p:sp>
        <p:nvSpPr>
          <p:cNvPr id="3" name="Tijdelijke aanduiding voor tekst 2"/>
          <p:cNvSpPr>
            <a:spLocks noGrp="1"/>
          </p:cNvSpPr>
          <p:nvPr>
            <p:ph type="body" idx="1"/>
          </p:nvPr>
        </p:nvSpPr>
        <p:spPr>
          <a:xfrm>
            <a:off x="831850" y="1602946"/>
            <a:ext cx="10515600" cy="4292887"/>
          </a:xfrm>
        </p:spPr>
        <p:txBody>
          <a:bodyPr/>
          <a:lstStyle/>
          <a:p>
            <a:pPr>
              <a:spcBef>
                <a:spcPts val="600"/>
              </a:spcBef>
              <a:spcAft>
                <a:spcPts val="600"/>
              </a:spcAft>
            </a:pPr>
            <a:r>
              <a:rPr lang="nl-NL" sz="2200" dirty="0" smtClean="0"/>
              <a:t>Training Zorgen voor Getraumatiseerde Kinderen </a:t>
            </a:r>
            <a:r>
              <a:rPr lang="nl-NL" sz="2200" dirty="0"/>
              <a:t>heeft veel positieve resultaten voor </a:t>
            </a:r>
            <a:r>
              <a:rPr lang="nl-NL" sz="2200" dirty="0" smtClean="0"/>
              <a:t>pleegouders.</a:t>
            </a:r>
          </a:p>
          <a:p>
            <a:pPr>
              <a:spcBef>
                <a:spcPts val="600"/>
              </a:spcBef>
              <a:spcAft>
                <a:spcPts val="600"/>
              </a:spcAft>
            </a:pPr>
            <a:r>
              <a:rPr lang="nl-NL" sz="2200" dirty="0" smtClean="0"/>
              <a:t>Voor pleegkinderen: begin van afname </a:t>
            </a:r>
            <a:r>
              <a:rPr lang="nl-NL" sz="2200" dirty="0"/>
              <a:t>traumaklachten </a:t>
            </a:r>
            <a:r>
              <a:rPr lang="nl-NL" sz="2200" dirty="0" smtClean="0"/>
              <a:t>maar voor vermindering problemen in gedrag en emoties zijn interventies voor kinderen zelf nodig.</a:t>
            </a:r>
          </a:p>
          <a:p>
            <a:pPr>
              <a:spcBef>
                <a:spcPts val="600"/>
              </a:spcBef>
              <a:spcAft>
                <a:spcPts val="600"/>
              </a:spcAft>
            </a:pPr>
            <a:r>
              <a:rPr lang="nl-NL" sz="2200" dirty="0" smtClean="0"/>
              <a:t>Wel belangrijk dat de training stimuleert dat meer kinderen traumabehandeling krijgen.</a:t>
            </a:r>
          </a:p>
          <a:p>
            <a:pPr>
              <a:spcBef>
                <a:spcPts val="600"/>
              </a:spcBef>
              <a:spcAft>
                <a:spcPts val="600"/>
              </a:spcAft>
            </a:pPr>
            <a:r>
              <a:rPr lang="nl-NL" sz="2200" dirty="0" smtClean="0"/>
              <a:t>De training </a:t>
            </a:r>
            <a:r>
              <a:rPr lang="nl-NL" sz="2200" dirty="0"/>
              <a:t>van pleegouders </a:t>
            </a:r>
            <a:r>
              <a:rPr lang="nl-NL" sz="2200" dirty="0" smtClean="0"/>
              <a:t>lijkt </a:t>
            </a:r>
            <a:r>
              <a:rPr lang="nl-NL" sz="2200" dirty="0"/>
              <a:t>belangrijk </a:t>
            </a:r>
            <a:r>
              <a:rPr lang="nl-NL" sz="2200" dirty="0" smtClean="0"/>
              <a:t>onderdeel in pallet aan interventies voor pleeggezinnen, </a:t>
            </a:r>
            <a:r>
              <a:rPr lang="nl-NL" sz="2200" dirty="0"/>
              <a:t>maar </a:t>
            </a:r>
            <a:r>
              <a:rPr lang="nl-NL" sz="2200" dirty="0" smtClean="0"/>
              <a:t>alléén onvoldoende om breakdown te voorkomen.</a:t>
            </a:r>
          </a:p>
          <a:p>
            <a:pPr>
              <a:spcBef>
                <a:spcPts val="600"/>
              </a:spcBef>
              <a:spcAft>
                <a:spcPts val="600"/>
              </a:spcAft>
            </a:pPr>
            <a:endParaRPr lang="nl-NL" sz="2200" dirty="0" smtClean="0"/>
          </a:p>
          <a:p>
            <a:pPr marL="0" indent="0">
              <a:spcBef>
                <a:spcPts val="600"/>
              </a:spcBef>
              <a:spcAft>
                <a:spcPts val="600"/>
              </a:spcAft>
              <a:buNone/>
            </a:pPr>
            <a:endParaRPr lang="nl-NL" sz="2200" dirty="0"/>
          </a:p>
        </p:txBody>
      </p:sp>
    </p:spTree>
    <p:extLst>
      <p:ext uri="{BB962C8B-B14F-4D97-AF65-F5344CB8AC3E}">
        <p14:creationId xmlns:p14="http://schemas.microsoft.com/office/powerpoint/2010/main" val="19616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663399"/>
                </a:solidFill>
              </a:rPr>
              <a:t>De training, waarom?</a:t>
            </a:r>
          </a:p>
        </p:txBody>
      </p:sp>
      <p:sp>
        <p:nvSpPr>
          <p:cNvPr id="5" name="Google Shape;55;p13"/>
          <p:cNvSpPr txBox="1">
            <a:spLocks/>
          </p:cNvSpPr>
          <p:nvPr/>
        </p:nvSpPr>
        <p:spPr>
          <a:xfrm>
            <a:off x="5363348" y="2500730"/>
            <a:ext cx="5818458" cy="234559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457200" marR="0" lvl="0" indent="-355600" algn="l" defTabSz="914400" rtl="0" eaLnBrk="1" fontAlgn="auto" latinLnBrk="0" hangingPunct="1">
              <a:lnSpc>
                <a:spcPct val="100000"/>
              </a:lnSpc>
              <a:spcBef>
                <a:spcPts val="0"/>
              </a:spcBef>
              <a:spcAft>
                <a:spcPts val="0"/>
              </a:spcAft>
              <a:buClr>
                <a:srgbClr val="595959"/>
              </a:buClr>
              <a:buSzPts val="2000"/>
              <a:buFont typeface="Arial"/>
              <a:buChar char="●"/>
              <a:tabLst/>
              <a:defRPr/>
            </a:pPr>
            <a:r>
              <a:rPr kumimoji="0" lang="nl-NL" sz="2000" b="0" i="0" u="none" strike="noStrike" kern="0" cap="none" spc="0" normalizeH="0" baseline="0" noProof="0" dirty="0" smtClean="0">
                <a:ln>
                  <a:noFill/>
                </a:ln>
                <a:solidFill>
                  <a:srgbClr val="595959"/>
                </a:solidFill>
                <a:effectLst/>
                <a:uLnTx/>
                <a:uFillTx/>
                <a:latin typeface="Public Sans" panose="00000500000000000000" pitchFamily="50" charset="0"/>
                <a:sym typeface="Arial"/>
              </a:rPr>
              <a:t>Trauma heeft veel impact op de ontwikkeling van een kind</a:t>
            </a:r>
          </a:p>
          <a:p>
            <a:pPr marL="457200" marR="0" lvl="0" indent="-355600" algn="l" defTabSz="914400" rtl="0" eaLnBrk="1" fontAlgn="auto" latinLnBrk="0" hangingPunct="1">
              <a:lnSpc>
                <a:spcPct val="100000"/>
              </a:lnSpc>
              <a:spcBef>
                <a:spcPts val="0"/>
              </a:spcBef>
              <a:spcAft>
                <a:spcPts val="0"/>
              </a:spcAft>
              <a:buClr>
                <a:srgbClr val="595959"/>
              </a:buClr>
              <a:buSzPts val="2000"/>
              <a:buFont typeface="Arial"/>
              <a:buChar char="●"/>
              <a:tabLst/>
              <a:defRPr/>
            </a:pPr>
            <a:r>
              <a:rPr kumimoji="0" lang="nl-NL" sz="2000" b="0" i="0" u="none" strike="noStrike" kern="0" cap="none" spc="0" normalizeH="0" baseline="0" noProof="0" dirty="0" smtClean="0">
                <a:ln>
                  <a:noFill/>
                </a:ln>
                <a:solidFill>
                  <a:srgbClr val="595959"/>
                </a:solidFill>
                <a:effectLst/>
                <a:uLnTx/>
                <a:uFillTx/>
                <a:latin typeface="Public Sans" panose="00000500000000000000" pitchFamily="50" charset="0"/>
                <a:sym typeface="Arial"/>
              </a:rPr>
              <a:t>Kinderen nemen hun trauma’s mee naar een pleeggezin</a:t>
            </a:r>
          </a:p>
          <a:p>
            <a:pPr marL="457200" marR="0" lvl="0" indent="-355600" algn="l" defTabSz="914400" rtl="0" eaLnBrk="1" fontAlgn="auto" latinLnBrk="0" hangingPunct="1">
              <a:lnSpc>
                <a:spcPct val="100000"/>
              </a:lnSpc>
              <a:spcBef>
                <a:spcPts val="0"/>
              </a:spcBef>
              <a:spcAft>
                <a:spcPts val="0"/>
              </a:spcAft>
              <a:buClr>
                <a:srgbClr val="595959"/>
              </a:buClr>
              <a:buSzPts val="2000"/>
              <a:buFont typeface="Arial"/>
              <a:buChar char="●"/>
              <a:tabLst/>
              <a:defRPr/>
            </a:pPr>
            <a:r>
              <a:rPr kumimoji="0" lang="nl-NL" sz="2000" b="0" i="0" u="none" strike="noStrike" kern="0" cap="none" spc="0" normalizeH="0" baseline="0" noProof="0" dirty="0" smtClean="0">
                <a:ln>
                  <a:noFill/>
                </a:ln>
                <a:solidFill>
                  <a:srgbClr val="595959"/>
                </a:solidFill>
                <a:effectLst/>
                <a:uLnTx/>
                <a:uFillTx/>
                <a:latin typeface="Public Sans" panose="00000500000000000000" pitchFamily="50" charset="0"/>
                <a:sym typeface="Arial"/>
              </a:rPr>
              <a:t>De effecten van trauma kunnen een plaatsing verstoren </a:t>
            </a:r>
            <a:endParaRPr kumimoji="0" lang="nl-NL" sz="2000" b="0" i="0" u="none" strike="noStrike" kern="0" cap="none" spc="0" normalizeH="0" baseline="0" noProof="0" dirty="0">
              <a:ln>
                <a:noFill/>
              </a:ln>
              <a:solidFill>
                <a:srgbClr val="595959"/>
              </a:solidFill>
              <a:effectLst/>
              <a:uLnTx/>
              <a:uFillTx/>
              <a:latin typeface="Arial"/>
              <a:cs typeface="Arial"/>
              <a:sym typeface="Arial"/>
            </a:endParaRPr>
          </a:p>
        </p:txBody>
      </p:sp>
      <p:pic>
        <p:nvPicPr>
          <p:cNvPr id="6" name="Afbeelding 5"/>
          <p:cNvPicPr>
            <a:picLocks noChangeAspect="1"/>
          </p:cNvPicPr>
          <p:nvPr/>
        </p:nvPicPr>
        <p:blipFill>
          <a:blip r:embed="rId2"/>
          <a:stretch>
            <a:fillRect/>
          </a:stretch>
        </p:blipFill>
        <p:spPr>
          <a:xfrm>
            <a:off x="1988047" y="2270644"/>
            <a:ext cx="2755631" cy="2682472"/>
          </a:xfrm>
          <a:prstGeom prst="rect">
            <a:avLst/>
          </a:prstGeom>
        </p:spPr>
      </p:pic>
      <p:pic>
        <p:nvPicPr>
          <p:cNvPr id="8" name="Google Shape;56;p13"/>
          <p:cNvPicPr preferRelativeResize="0"/>
          <p:nvPr/>
        </p:nvPicPr>
        <p:blipFill>
          <a:blip r:embed="rId3">
            <a:alphaModFix/>
          </a:blip>
          <a:stretch>
            <a:fillRect/>
          </a:stretch>
        </p:blipFill>
        <p:spPr>
          <a:xfrm>
            <a:off x="839788" y="1691990"/>
            <a:ext cx="4432120" cy="4120981"/>
          </a:xfrm>
          <a:prstGeom prst="rect">
            <a:avLst/>
          </a:prstGeom>
          <a:noFill/>
          <a:ln>
            <a:noFill/>
          </a:ln>
        </p:spPr>
      </p:pic>
    </p:spTree>
    <p:extLst>
      <p:ext uri="{BB962C8B-B14F-4D97-AF65-F5344CB8AC3E}">
        <p14:creationId xmlns:p14="http://schemas.microsoft.com/office/powerpoint/2010/main" val="72615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1028814"/>
            <a:ext cx="8493993" cy="913607"/>
          </a:xfrm>
        </p:spPr>
        <p:txBody>
          <a:bodyPr/>
          <a:lstStyle/>
          <a:p>
            <a:r>
              <a:rPr lang="nl-NL" dirty="0">
                <a:solidFill>
                  <a:srgbClr val="FF9900"/>
                </a:solidFill>
                <a:latin typeface="Public Sans" panose="00000500000000000000" pitchFamily="50" charset="0"/>
              </a:rPr>
              <a:t>Essentiële onderdelen van de training</a:t>
            </a:r>
          </a:p>
        </p:txBody>
      </p:sp>
      <p:sp>
        <p:nvSpPr>
          <p:cNvPr id="5" name="Tijdelijke aanduiding voor inhoud 4"/>
          <p:cNvSpPr>
            <a:spLocks noGrp="1"/>
          </p:cNvSpPr>
          <p:nvPr>
            <p:ph sz="half" idx="2"/>
          </p:nvPr>
        </p:nvSpPr>
        <p:spPr>
          <a:xfrm>
            <a:off x="839788" y="1942422"/>
            <a:ext cx="5783081" cy="3400288"/>
          </a:xfrm>
        </p:spPr>
        <p:txBody>
          <a:bodyPr/>
          <a:lstStyle/>
          <a:p>
            <a:r>
              <a:rPr lang="nl-NL" sz="2200" dirty="0"/>
              <a:t>Verschillende soorten trauma</a:t>
            </a:r>
          </a:p>
          <a:p>
            <a:r>
              <a:rPr lang="nl-NL" sz="2200" dirty="0"/>
              <a:t>Begrijpen van de effecten van trauma</a:t>
            </a:r>
          </a:p>
          <a:p>
            <a:r>
              <a:rPr lang="nl-NL" sz="2200" dirty="0"/>
              <a:t>Een veilige omgeving creëren</a:t>
            </a:r>
          </a:p>
          <a:p>
            <a:r>
              <a:rPr lang="nl-NL" sz="2200" dirty="0"/>
              <a:t>Verbinding en herstel</a:t>
            </a:r>
          </a:p>
          <a:p>
            <a:r>
              <a:rPr lang="nl-NL" sz="2200" dirty="0"/>
              <a:t>Omgaan met gevoelens en gedrag</a:t>
            </a:r>
          </a:p>
          <a:p>
            <a:r>
              <a:rPr lang="nl-NL" sz="2200" dirty="0"/>
              <a:t>Hoe je een pleitbezorger van je kind wordt</a:t>
            </a:r>
          </a:p>
          <a:p>
            <a:r>
              <a:rPr lang="nl-NL" sz="2200" dirty="0"/>
              <a:t>Voor jezelf zorgen</a:t>
            </a:r>
          </a:p>
          <a:p>
            <a:endParaRPr lang="nl-NL" sz="2200" dirty="0"/>
          </a:p>
        </p:txBody>
      </p:sp>
      <p:pic>
        <p:nvPicPr>
          <p:cNvPr id="7" name="Google Shape;64;p14"/>
          <p:cNvPicPr preferRelativeResize="0"/>
          <p:nvPr/>
        </p:nvPicPr>
        <p:blipFill>
          <a:blip r:embed="rId2">
            <a:alphaModFix/>
          </a:blip>
          <a:stretch>
            <a:fillRect/>
          </a:stretch>
        </p:blipFill>
        <p:spPr>
          <a:xfrm>
            <a:off x="6872325" y="1657804"/>
            <a:ext cx="4244165" cy="4677681"/>
          </a:xfrm>
          <a:prstGeom prst="rect">
            <a:avLst/>
          </a:prstGeom>
          <a:noFill/>
          <a:ln>
            <a:noFill/>
          </a:ln>
        </p:spPr>
      </p:pic>
    </p:spTree>
    <p:extLst>
      <p:ext uri="{BB962C8B-B14F-4D97-AF65-F5344CB8AC3E}">
        <p14:creationId xmlns:p14="http://schemas.microsoft.com/office/powerpoint/2010/main" val="95969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561381"/>
            <a:ext cx="5895521" cy="914400"/>
          </a:xfrm>
        </p:spPr>
        <p:txBody>
          <a:bodyPr/>
          <a:lstStyle/>
          <a:p>
            <a:r>
              <a:rPr lang="nl-NL" sz="4000" dirty="0">
                <a:solidFill>
                  <a:srgbClr val="00CCFF"/>
                </a:solidFill>
                <a:latin typeface="Public Sans" panose="00000500000000000000" pitchFamily="50" charset="0"/>
              </a:rPr>
              <a:t>Onder de oppervlakte</a:t>
            </a:r>
          </a:p>
        </p:txBody>
      </p:sp>
      <p:sp>
        <p:nvSpPr>
          <p:cNvPr id="3" name="Tijdelijke aanduiding voor tekst 2"/>
          <p:cNvSpPr>
            <a:spLocks noGrp="1"/>
          </p:cNvSpPr>
          <p:nvPr>
            <p:ph type="body" idx="1"/>
          </p:nvPr>
        </p:nvSpPr>
        <p:spPr>
          <a:xfrm>
            <a:off x="831850" y="2752037"/>
            <a:ext cx="5895521" cy="2182273"/>
          </a:xfrm>
        </p:spPr>
        <p:txBody>
          <a:bodyPr/>
          <a:lstStyle/>
          <a:p>
            <a:pPr marL="0" indent="0">
              <a:buNone/>
            </a:pPr>
            <a:r>
              <a:rPr lang="nl-NL" sz="2400" dirty="0"/>
              <a:t>Pleegouders leren om achter het gedrag van hun pleegkind te kijken en daar hun opvoedgedrag op af te stemmen.</a:t>
            </a:r>
          </a:p>
          <a:p>
            <a:pPr marL="0" indent="0">
              <a:buNone/>
            </a:pPr>
            <a:endParaRPr lang="nl-NL" dirty="0"/>
          </a:p>
        </p:txBody>
      </p:sp>
      <p:pic>
        <p:nvPicPr>
          <p:cNvPr id="4" name="Google Shape;71;p15"/>
          <p:cNvPicPr preferRelativeResize="0"/>
          <p:nvPr/>
        </p:nvPicPr>
        <p:blipFill rotWithShape="1">
          <a:blip r:embed="rId2">
            <a:alphaModFix/>
          </a:blip>
          <a:srcRect/>
          <a:stretch/>
        </p:blipFill>
        <p:spPr>
          <a:xfrm>
            <a:off x="6858007" y="1308230"/>
            <a:ext cx="4702622" cy="5184010"/>
          </a:xfrm>
          <a:prstGeom prst="rect">
            <a:avLst/>
          </a:prstGeom>
          <a:noFill/>
          <a:ln>
            <a:noFill/>
          </a:ln>
        </p:spPr>
      </p:pic>
    </p:spTree>
    <p:extLst>
      <p:ext uri="{BB962C8B-B14F-4D97-AF65-F5344CB8AC3E}">
        <p14:creationId xmlns:p14="http://schemas.microsoft.com/office/powerpoint/2010/main" val="44417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2479" y="1022538"/>
            <a:ext cx="10515600" cy="914400"/>
          </a:xfrm>
        </p:spPr>
        <p:txBody>
          <a:bodyPr/>
          <a:lstStyle/>
          <a:p>
            <a:r>
              <a:rPr lang="nl-NL" sz="4800" dirty="0" smtClean="0">
                <a:solidFill>
                  <a:srgbClr val="663399"/>
                </a:solidFill>
                <a:latin typeface="Public Sans" panose="00000500000000000000" pitchFamily="50" charset="0"/>
              </a:rPr>
              <a:t>Poll</a:t>
            </a:r>
            <a:endParaRPr lang="nl-NL" sz="4800" dirty="0">
              <a:solidFill>
                <a:srgbClr val="663399"/>
              </a:solidFill>
              <a:latin typeface="Public Sans" panose="00000500000000000000" pitchFamily="50" charset="0"/>
            </a:endParaRPr>
          </a:p>
        </p:txBody>
      </p:sp>
      <p:sp>
        <p:nvSpPr>
          <p:cNvPr id="3" name="Tekstvak 2"/>
          <p:cNvSpPr txBox="1"/>
          <p:nvPr/>
        </p:nvSpPr>
        <p:spPr>
          <a:xfrm>
            <a:off x="962478" y="2188029"/>
            <a:ext cx="9945007" cy="2862322"/>
          </a:xfrm>
          <a:prstGeom prst="rect">
            <a:avLst/>
          </a:prstGeom>
          <a:noFill/>
        </p:spPr>
        <p:txBody>
          <a:bodyPr wrap="square" rtlCol="0">
            <a:spAutoFit/>
          </a:bodyPr>
          <a:lstStyle/>
          <a:p>
            <a:pPr marL="457200" indent="-457200">
              <a:buAutoNum type="arabicPeriod"/>
              <a:tabLst>
                <a:tab pos="441325" algn="l"/>
              </a:tabLst>
            </a:pPr>
            <a:r>
              <a:rPr lang="nl-NL" sz="2800" dirty="0" smtClean="0">
                <a:latin typeface="Public Sans" panose="00000500000000000000" pitchFamily="50" charset="0"/>
              </a:rPr>
              <a:t>Welk </a:t>
            </a:r>
            <a:r>
              <a:rPr lang="nl-NL" sz="2800" dirty="0">
                <a:latin typeface="Public Sans" panose="00000500000000000000" pitchFamily="50" charset="0"/>
              </a:rPr>
              <a:t>bijeenkomst van de training heeft de pleegouders naar hun eigen mening het meest geholpen? </a:t>
            </a:r>
            <a:endParaRPr lang="nl-NL" sz="2800" dirty="0" smtClean="0">
              <a:latin typeface="Public Sans" panose="00000500000000000000" pitchFamily="50" charset="0"/>
            </a:endParaRPr>
          </a:p>
          <a:p>
            <a:pPr marL="457200" indent="-457200">
              <a:buAutoNum type="arabicPeriod"/>
              <a:tabLst>
                <a:tab pos="441325" algn="l"/>
              </a:tabLst>
            </a:pPr>
            <a:endParaRPr lang="nl-NL" sz="2800" dirty="0">
              <a:latin typeface="Public Sans" panose="00000500000000000000" pitchFamily="50" charset="0"/>
            </a:endParaRPr>
          </a:p>
          <a:p>
            <a:pPr marL="914400" lvl="1" indent="-457200">
              <a:buFont typeface="+mj-lt"/>
              <a:buAutoNum type="alphaLcParenR"/>
            </a:pPr>
            <a:r>
              <a:rPr lang="nl-NL" sz="2400" dirty="0" smtClean="0">
                <a:latin typeface="Public Sans" panose="00000500000000000000" pitchFamily="50" charset="0"/>
              </a:rPr>
              <a:t>Zorgen </a:t>
            </a:r>
            <a:r>
              <a:rPr lang="nl-NL" sz="2400" dirty="0">
                <a:latin typeface="Public Sans" panose="00000500000000000000" pitchFamily="50" charset="0"/>
              </a:rPr>
              <a:t>voor Jezelf</a:t>
            </a:r>
          </a:p>
          <a:p>
            <a:pPr marL="914400" lvl="1" indent="-457200">
              <a:buFont typeface="+mj-lt"/>
              <a:buAutoNum type="alphaLcParenR"/>
            </a:pPr>
            <a:r>
              <a:rPr lang="nl-NL" sz="2400" dirty="0" smtClean="0">
                <a:latin typeface="Public Sans" panose="00000500000000000000" pitchFamily="50" charset="0"/>
              </a:rPr>
              <a:t>Zorgen </a:t>
            </a:r>
            <a:r>
              <a:rPr lang="nl-NL" sz="2400" dirty="0">
                <a:latin typeface="Public Sans" panose="00000500000000000000" pitchFamily="50" charset="0"/>
              </a:rPr>
              <a:t>voor een veilige omgeving voor je pleegkind </a:t>
            </a:r>
          </a:p>
          <a:p>
            <a:pPr marL="914400" lvl="1" indent="-457200">
              <a:buFont typeface="+mj-lt"/>
              <a:buAutoNum type="alphaLcParenR"/>
            </a:pPr>
            <a:r>
              <a:rPr lang="nl-NL" sz="2400" dirty="0" smtClean="0">
                <a:latin typeface="Public Sans" panose="00000500000000000000" pitchFamily="50" charset="0"/>
              </a:rPr>
              <a:t>Impact </a:t>
            </a:r>
            <a:r>
              <a:rPr lang="nl-NL" sz="2400" dirty="0">
                <a:latin typeface="Public Sans" panose="00000500000000000000" pitchFamily="50" charset="0"/>
              </a:rPr>
              <a:t>van trauma op de ontwikkeling van de hersenen</a:t>
            </a:r>
          </a:p>
          <a:p>
            <a:pPr marL="914400" lvl="1" indent="-457200">
              <a:buFont typeface="+mj-lt"/>
              <a:buAutoNum type="alphaLcParenR"/>
            </a:pPr>
            <a:r>
              <a:rPr lang="nl-NL" sz="2400" dirty="0" smtClean="0">
                <a:latin typeface="Public Sans" panose="00000500000000000000" pitchFamily="50" charset="0"/>
              </a:rPr>
              <a:t>Omgaan </a:t>
            </a:r>
            <a:r>
              <a:rPr lang="nl-NL" sz="2400" dirty="0">
                <a:latin typeface="Public Sans" panose="00000500000000000000" pitchFamily="50" charset="0"/>
              </a:rPr>
              <a:t>met lastig gedrag </a:t>
            </a:r>
          </a:p>
        </p:txBody>
      </p:sp>
    </p:spTree>
    <p:extLst>
      <p:ext uri="{BB962C8B-B14F-4D97-AF65-F5344CB8AC3E}">
        <p14:creationId xmlns:p14="http://schemas.microsoft.com/office/powerpoint/2010/main" val="286812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962479" y="2213194"/>
            <a:ext cx="10515600" cy="3028277"/>
          </a:xfrm>
        </p:spPr>
        <p:txBody>
          <a:bodyPr/>
          <a:lstStyle/>
          <a:p>
            <a:pPr marL="538163" indent="-538163">
              <a:buNone/>
              <a:tabLst>
                <a:tab pos="538163" algn="l"/>
              </a:tabLst>
            </a:pPr>
            <a:r>
              <a:rPr lang="nl-NL" sz="2800" dirty="0" smtClean="0">
                <a:latin typeface="Public Sans" panose="00000500000000000000" pitchFamily="50" charset="0"/>
              </a:rPr>
              <a:t>2.	Is </a:t>
            </a:r>
            <a:r>
              <a:rPr lang="nl-NL" sz="2800" dirty="0">
                <a:latin typeface="Public Sans" panose="00000500000000000000" pitchFamily="50" charset="0"/>
              </a:rPr>
              <a:t>de kans op breakdown kleiner voor pleeggezinnen waarvan de pleegouders de training ZGK hebben gevolgd</a:t>
            </a:r>
            <a:r>
              <a:rPr lang="nl-NL" sz="2800" dirty="0" smtClean="0">
                <a:latin typeface="Public Sans" panose="00000500000000000000" pitchFamily="50" charset="0"/>
              </a:rPr>
              <a:t>?</a:t>
            </a:r>
          </a:p>
          <a:p>
            <a:pPr marL="538163" indent="-538163">
              <a:buAutoNum type="arabicPeriod" startAt="2"/>
              <a:tabLst>
                <a:tab pos="538163" algn="l"/>
              </a:tabLst>
            </a:pPr>
            <a:endParaRPr lang="nl-NL" sz="2800" dirty="0">
              <a:latin typeface="Public Sans" panose="00000500000000000000" pitchFamily="50" charset="0"/>
            </a:endParaRPr>
          </a:p>
          <a:p>
            <a:pPr marL="538163" lvl="1">
              <a:buFont typeface="+mj-lt"/>
              <a:buAutoNum type="alphaLcParenR"/>
            </a:pPr>
            <a:r>
              <a:rPr lang="nl-NL" sz="2800" dirty="0" smtClean="0">
                <a:latin typeface="Public Sans" panose="00000500000000000000" pitchFamily="50" charset="0"/>
              </a:rPr>
              <a:t> Ja</a:t>
            </a:r>
            <a:endParaRPr lang="nl-NL" sz="2800" dirty="0">
              <a:latin typeface="Public Sans" panose="00000500000000000000" pitchFamily="50" charset="0"/>
            </a:endParaRPr>
          </a:p>
          <a:p>
            <a:pPr marL="538163" lvl="1">
              <a:buFont typeface="+mj-lt"/>
              <a:buAutoNum type="alphaLcParenR"/>
            </a:pPr>
            <a:r>
              <a:rPr lang="nl-NL" sz="2800" dirty="0" smtClean="0">
                <a:latin typeface="Public Sans" panose="00000500000000000000" pitchFamily="50" charset="0"/>
              </a:rPr>
              <a:t> Nee</a:t>
            </a:r>
            <a:endParaRPr lang="nl-NL" sz="2800" dirty="0">
              <a:latin typeface="Public Sans" panose="00000500000000000000" pitchFamily="50" charset="0"/>
            </a:endParaRPr>
          </a:p>
          <a:p>
            <a:endParaRPr lang="nl-NL" sz="2800" dirty="0">
              <a:latin typeface="Public Sans" panose="00000500000000000000" pitchFamily="50" charset="0"/>
            </a:endParaRPr>
          </a:p>
        </p:txBody>
      </p:sp>
      <p:sp>
        <p:nvSpPr>
          <p:cNvPr id="4" name="Titel 1"/>
          <p:cNvSpPr txBox="1">
            <a:spLocks/>
          </p:cNvSpPr>
          <p:nvPr/>
        </p:nvSpPr>
        <p:spPr>
          <a:xfrm>
            <a:off x="962479" y="1022538"/>
            <a:ext cx="10515600" cy="914400"/>
          </a:xfrm>
          <a:prstGeom prst="rect">
            <a:avLst/>
          </a:prstGeom>
        </p:spPr>
        <p:txBody>
          <a:bodyPr anchor="b"/>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nl-NL" sz="4800" smtClean="0">
                <a:solidFill>
                  <a:srgbClr val="663399"/>
                </a:solidFill>
                <a:latin typeface="Public Sans" panose="00000500000000000000" pitchFamily="50" charset="0"/>
              </a:rPr>
              <a:t>Poll</a:t>
            </a:r>
            <a:endParaRPr lang="nl-NL" sz="4800" dirty="0">
              <a:solidFill>
                <a:srgbClr val="663399"/>
              </a:solidFill>
              <a:latin typeface="Public Sans" panose="00000500000000000000" pitchFamily="50" charset="0"/>
            </a:endParaRPr>
          </a:p>
        </p:txBody>
      </p:sp>
    </p:spTree>
    <p:extLst>
      <p:ext uri="{BB962C8B-B14F-4D97-AF65-F5344CB8AC3E}">
        <p14:creationId xmlns:p14="http://schemas.microsoft.com/office/powerpoint/2010/main" val="62842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883538" y="1260885"/>
            <a:ext cx="3294614" cy="823912"/>
          </a:xfrm>
        </p:spPr>
        <p:txBody>
          <a:bodyPr anchor="ctr"/>
          <a:lstStyle/>
          <a:p>
            <a:r>
              <a:rPr lang="nl-NL" sz="2000" dirty="0" smtClean="0"/>
              <a:t>Significante veranderingen:</a:t>
            </a:r>
            <a:endParaRPr lang="nl-NL" sz="2000" dirty="0"/>
          </a:p>
        </p:txBody>
      </p:sp>
      <p:sp>
        <p:nvSpPr>
          <p:cNvPr id="3" name="Tijdelijke aanduiding voor tekst 2"/>
          <p:cNvSpPr>
            <a:spLocks noGrp="1"/>
          </p:cNvSpPr>
          <p:nvPr>
            <p:ph type="body" sz="quarter" idx="3"/>
          </p:nvPr>
        </p:nvSpPr>
        <p:spPr>
          <a:xfrm>
            <a:off x="6346619" y="1283545"/>
            <a:ext cx="3575818" cy="823912"/>
          </a:xfrm>
        </p:spPr>
        <p:txBody>
          <a:bodyPr anchor="ctr"/>
          <a:lstStyle/>
          <a:p>
            <a:r>
              <a:rPr lang="nl-NL" sz="2000" dirty="0" smtClean="0"/>
              <a:t>Geen veranderingen op:</a:t>
            </a:r>
            <a:endParaRPr lang="nl-NL" sz="2000" dirty="0"/>
          </a:p>
        </p:txBody>
      </p:sp>
      <p:sp>
        <p:nvSpPr>
          <p:cNvPr id="4" name="Titel 3"/>
          <p:cNvSpPr>
            <a:spLocks noGrp="1"/>
          </p:cNvSpPr>
          <p:nvPr>
            <p:ph type="title"/>
          </p:nvPr>
        </p:nvSpPr>
        <p:spPr>
          <a:xfrm>
            <a:off x="839788" y="415693"/>
            <a:ext cx="8880987" cy="913607"/>
          </a:xfrm>
        </p:spPr>
        <p:txBody>
          <a:bodyPr/>
          <a:lstStyle/>
          <a:p>
            <a:r>
              <a:rPr lang="nl-NL" dirty="0" smtClean="0">
                <a:solidFill>
                  <a:srgbClr val="663399"/>
                </a:solidFill>
              </a:rPr>
              <a:t>Resultaten training </a:t>
            </a:r>
            <a:r>
              <a:rPr lang="nl-NL" dirty="0">
                <a:solidFill>
                  <a:srgbClr val="663399"/>
                </a:solidFill>
              </a:rPr>
              <a:t>pleegouders</a:t>
            </a:r>
          </a:p>
        </p:txBody>
      </p:sp>
      <p:sp>
        <p:nvSpPr>
          <p:cNvPr id="8" name="Tekstvak 7"/>
          <p:cNvSpPr txBox="1"/>
          <p:nvPr/>
        </p:nvSpPr>
        <p:spPr>
          <a:xfrm>
            <a:off x="4062711" y="5474953"/>
            <a:ext cx="7315200"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Konijn, C.,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Colonnesi</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C., Kroneman, L.,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Liefferink</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N.,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Lindauer</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R. J. L. &amp;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Stams</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G. J. J. M. (2020).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Caring</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for</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children</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who</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have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experienced</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trauma’ –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an</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evaluation</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of a training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for</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foster</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parents</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400" b="0" i="1" u="none" strike="noStrike" kern="1200" cap="none" spc="0" normalizeH="0" baseline="0" noProof="0" dirty="0">
                <a:ln>
                  <a:noFill/>
                </a:ln>
                <a:solidFill>
                  <a:srgbClr val="000000"/>
                </a:solidFill>
                <a:effectLst/>
                <a:uLnTx/>
                <a:uFillTx/>
                <a:latin typeface="Arial" panose="020B0604020202020204"/>
                <a:ea typeface="+mn-ea"/>
                <a:cs typeface="+mn-cs"/>
              </a:rPr>
              <a:t>European Journal of </a:t>
            </a:r>
            <a:r>
              <a:rPr kumimoji="0" lang="nl-NL" sz="1400" b="0" i="1" u="none" strike="noStrike" kern="1200" cap="none" spc="0" normalizeH="0" baseline="0" noProof="0" dirty="0" err="1">
                <a:ln>
                  <a:noFill/>
                </a:ln>
                <a:solidFill>
                  <a:srgbClr val="000000"/>
                </a:solidFill>
                <a:effectLst/>
                <a:uLnTx/>
                <a:uFillTx/>
                <a:latin typeface="Arial" panose="020B0604020202020204"/>
                <a:ea typeface="+mn-ea"/>
                <a:cs typeface="+mn-cs"/>
              </a:rPr>
              <a:t>Psychotraumatology</a:t>
            </a:r>
            <a:r>
              <a:rPr kumimoji="0" lang="nl-NL" sz="1400" b="0" i="1" u="none" strike="noStrike" kern="1200" cap="none" spc="0" normalizeH="0" baseline="0" noProof="0" dirty="0">
                <a:ln>
                  <a:noFill/>
                </a:ln>
                <a:solidFill>
                  <a:srgbClr val="000000"/>
                </a:solidFill>
                <a:effectLst/>
                <a:uLnTx/>
                <a:uFillTx/>
                <a:latin typeface="Arial" panose="020B0604020202020204"/>
                <a:ea typeface="+mn-ea"/>
                <a:cs typeface="+mn-cs"/>
              </a:rPr>
              <a:t>, 11</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(1), 1756563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srgbClr val="000000"/>
                </a:solidFill>
                <a:effectLst/>
                <a:uLnTx/>
                <a:uFillTx/>
                <a:latin typeface="Arial" panose="020B0604020202020204"/>
                <a:ea typeface="+mn-ea"/>
                <a:cs typeface="+mn-cs"/>
              </a:rPr>
              <a:t>doi</a:t>
            </a: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 10.1080/20008198.2020.1756563</a:t>
            </a:r>
          </a:p>
        </p:txBody>
      </p:sp>
      <p:pic>
        <p:nvPicPr>
          <p:cNvPr id="1026" name="Picture 2" descr="Behoud van kennis over de berging | NIRA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964560" y="1917152"/>
            <a:ext cx="1327861" cy="1301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urbord - Beertje met hartje - Muurbord - Posterwand.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3129708" y="2028996"/>
            <a:ext cx="1451768" cy="10975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ress? Met deze 10 tips &amp; tricks ben je de stress de baa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538" y="3300428"/>
            <a:ext cx="1656186" cy="9043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umaklachten: spanning reducerende oefening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1931" y="3292869"/>
            <a:ext cx="1063582" cy="1063582"/>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p:cNvPicPr>
            <a:picLocks noChangeAspect="1"/>
          </p:cNvPicPr>
          <p:nvPr/>
        </p:nvPicPr>
        <p:blipFill>
          <a:blip r:embed="rId7"/>
          <a:stretch>
            <a:fillRect/>
          </a:stretch>
        </p:blipFill>
        <p:spPr>
          <a:xfrm>
            <a:off x="1628490" y="4465219"/>
            <a:ext cx="1965521" cy="1106863"/>
          </a:xfrm>
          <a:prstGeom prst="rect">
            <a:avLst/>
          </a:prstGeom>
        </p:spPr>
      </p:pic>
      <p:pic>
        <p:nvPicPr>
          <p:cNvPr id="19" name="Afbeelding 18"/>
          <p:cNvPicPr>
            <a:picLocks noChangeAspect="1"/>
          </p:cNvPicPr>
          <p:nvPr/>
        </p:nvPicPr>
        <p:blipFill>
          <a:blip r:embed="rId8"/>
          <a:stretch>
            <a:fillRect/>
          </a:stretch>
        </p:blipFill>
        <p:spPr>
          <a:xfrm>
            <a:off x="6392651" y="1923482"/>
            <a:ext cx="2279797" cy="1584841"/>
          </a:xfrm>
          <a:prstGeom prst="rect">
            <a:avLst/>
          </a:prstGeom>
        </p:spPr>
      </p:pic>
      <p:pic>
        <p:nvPicPr>
          <p:cNvPr id="21" name="Afbeelding 20"/>
          <p:cNvPicPr>
            <a:picLocks noChangeAspect="1"/>
          </p:cNvPicPr>
          <p:nvPr/>
        </p:nvPicPr>
        <p:blipFill>
          <a:blip r:embed="rId9"/>
          <a:stretch>
            <a:fillRect/>
          </a:stretch>
        </p:blipFill>
        <p:spPr>
          <a:xfrm>
            <a:off x="7235350" y="3708551"/>
            <a:ext cx="2168989" cy="1430275"/>
          </a:xfrm>
          <a:prstGeom prst="rect">
            <a:avLst/>
          </a:prstGeom>
        </p:spPr>
      </p:pic>
      <p:pic>
        <p:nvPicPr>
          <p:cNvPr id="24" name="Afbeelding 23"/>
          <p:cNvPicPr>
            <a:picLocks noChangeAspect="1"/>
          </p:cNvPicPr>
          <p:nvPr/>
        </p:nvPicPr>
        <p:blipFill>
          <a:blip r:embed="rId10"/>
          <a:stretch>
            <a:fillRect/>
          </a:stretch>
        </p:blipFill>
        <p:spPr>
          <a:xfrm>
            <a:off x="9249228" y="2205389"/>
            <a:ext cx="2128683" cy="2174959"/>
          </a:xfrm>
          <a:prstGeom prst="rect">
            <a:avLst/>
          </a:prstGeom>
        </p:spPr>
      </p:pic>
    </p:spTree>
    <p:extLst>
      <p:ext uri="{BB962C8B-B14F-4D97-AF65-F5344CB8AC3E}">
        <p14:creationId xmlns:p14="http://schemas.microsoft.com/office/powerpoint/2010/main" val="43429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sz="quarter" idx="4"/>
          </p:nvPr>
        </p:nvPicPr>
        <p:blipFill>
          <a:blip r:embed="rId2"/>
          <a:stretch>
            <a:fillRect/>
          </a:stretch>
        </p:blipFill>
        <p:spPr>
          <a:xfrm>
            <a:off x="7336150" y="345392"/>
            <a:ext cx="4389119" cy="5366091"/>
          </a:xfrm>
          <a:prstGeom prst="rect">
            <a:avLst/>
          </a:prstGeom>
        </p:spPr>
      </p:pic>
      <p:sp>
        <p:nvSpPr>
          <p:cNvPr id="2" name="Tijdelijke aanduiding voor tekst 1"/>
          <p:cNvSpPr>
            <a:spLocks noGrp="1"/>
          </p:cNvSpPr>
          <p:nvPr>
            <p:ph type="body" idx="1"/>
          </p:nvPr>
        </p:nvSpPr>
        <p:spPr>
          <a:xfrm>
            <a:off x="855342" y="1282441"/>
            <a:ext cx="6496362" cy="823912"/>
          </a:xfrm>
        </p:spPr>
        <p:txBody>
          <a:bodyPr/>
          <a:lstStyle/>
          <a:p>
            <a:pPr>
              <a:lnSpc>
                <a:spcPct val="100000"/>
              </a:lnSpc>
            </a:pPr>
            <a:r>
              <a:rPr lang="nl-NL" sz="2000" dirty="0"/>
              <a:t>2000 pleegzorgplaatsingen </a:t>
            </a:r>
            <a:r>
              <a:rPr lang="nl-NL" sz="2000" dirty="0" smtClean="0"/>
              <a:t>bij </a:t>
            </a:r>
            <a:r>
              <a:rPr lang="nl-NL" sz="2000" dirty="0" err="1" smtClean="0"/>
              <a:t>Levvel</a:t>
            </a:r>
            <a:endParaRPr lang="nl-NL" sz="2000" dirty="0" smtClean="0"/>
          </a:p>
          <a:p>
            <a:pPr>
              <a:lnSpc>
                <a:spcPct val="100000"/>
              </a:lnSpc>
            </a:pPr>
            <a:r>
              <a:rPr lang="nl-NL" sz="2000" dirty="0" smtClean="0"/>
              <a:t>Multilevel regressieanalyse </a:t>
            </a:r>
            <a:r>
              <a:rPr lang="nl-NL" sz="2000" b="1" dirty="0" smtClean="0">
                <a:solidFill>
                  <a:srgbClr val="7030A0"/>
                </a:solidFill>
              </a:rPr>
              <a:t>voorspelling breakdown</a:t>
            </a:r>
            <a:endParaRPr lang="nl-NL" sz="2000" b="1" dirty="0">
              <a:solidFill>
                <a:srgbClr val="7030A0"/>
              </a:solidFill>
            </a:endParaRPr>
          </a:p>
        </p:txBody>
      </p:sp>
      <p:sp>
        <p:nvSpPr>
          <p:cNvPr id="3" name="Tijdelijke aanduiding voor inhoud 2"/>
          <p:cNvSpPr>
            <a:spLocks noGrp="1"/>
          </p:cNvSpPr>
          <p:nvPr>
            <p:ph sz="half" idx="2"/>
          </p:nvPr>
        </p:nvSpPr>
        <p:spPr>
          <a:xfrm>
            <a:off x="839788" y="2337968"/>
            <a:ext cx="6137787" cy="3761182"/>
          </a:xfrm>
        </p:spPr>
        <p:txBody>
          <a:bodyPr/>
          <a:lstStyle/>
          <a:p>
            <a:pPr marL="0" indent="0">
              <a:buNone/>
            </a:pPr>
            <a:r>
              <a:rPr lang="nl-NL" sz="1800" dirty="0" smtClean="0"/>
              <a:t>Onderzochte factoren:</a:t>
            </a:r>
          </a:p>
          <a:p>
            <a:pPr>
              <a:buFont typeface="Wingdings" panose="05000000000000000000" pitchFamily="2" charset="2"/>
              <a:buChar char="§"/>
            </a:pPr>
            <a:r>
              <a:rPr lang="nl-NL" sz="1800" dirty="0" smtClean="0"/>
              <a:t>Leeftijd, sekse pleegkind</a:t>
            </a:r>
          </a:p>
          <a:p>
            <a:pPr>
              <a:buFont typeface="Wingdings" panose="05000000000000000000" pitchFamily="2" charset="2"/>
              <a:buChar char="§"/>
            </a:pPr>
            <a:r>
              <a:rPr lang="nl-NL" sz="1800" dirty="0" smtClean="0"/>
              <a:t>Plaatsing in netwerk- of bestandspleeggezin</a:t>
            </a:r>
          </a:p>
          <a:p>
            <a:pPr>
              <a:buFont typeface="Wingdings" panose="05000000000000000000" pitchFamily="2" charset="2"/>
              <a:buChar char="§"/>
            </a:pPr>
            <a:r>
              <a:rPr lang="nl-NL" sz="1800" dirty="0" smtClean="0"/>
              <a:t>Plaatsing met broer/ zus</a:t>
            </a:r>
          </a:p>
          <a:p>
            <a:pPr>
              <a:buFont typeface="Wingdings" panose="05000000000000000000" pitchFamily="2" charset="2"/>
              <a:buChar char="§"/>
            </a:pPr>
            <a:r>
              <a:rPr lang="nl-NL" sz="1800" dirty="0" smtClean="0"/>
              <a:t>Aantal pleeggezinnen waar het kind woonde</a:t>
            </a:r>
          </a:p>
          <a:p>
            <a:pPr marL="0" indent="0">
              <a:buNone/>
            </a:pPr>
            <a:r>
              <a:rPr lang="nl-NL" sz="1800" dirty="0" smtClean="0"/>
              <a:t>Invloed van drie interventies:</a:t>
            </a:r>
          </a:p>
          <a:p>
            <a:pPr>
              <a:buFont typeface="Wingdings" panose="05000000000000000000" pitchFamily="2" charset="2"/>
              <a:buChar char="§"/>
            </a:pPr>
            <a:r>
              <a:rPr lang="nl-NL" sz="1800" dirty="0" smtClean="0"/>
              <a:t>Training Zorgen voor Getraumatiseerde Kinderen</a:t>
            </a:r>
          </a:p>
          <a:p>
            <a:pPr>
              <a:buFont typeface="Wingdings" panose="05000000000000000000" pitchFamily="2" charset="2"/>
              <a:buChar char="§"/>
            </a:pPr>
            <a:r>
              <a:rPr lang="nl-NL" sz="1800" dirty="0" smtClean="0"/>
              <a:t>Video Interactie Begeleiding Basic Trust</a:t>
            </a:r>
          </a:p>
          <a:p>
            <a:pPr>
              <a:buFont typeface="Wingdings" panose="05000000000000000000" pitchFamily="2" charset="2"/>
              <a:buChar char="§"/>
            </a:pPr>
            <a:r>
              <a:rPr lang="nl-NL" sz="1800" dirty="0" smtClean="0"/>
              <a:t>Therapeutische Pleegzorg</a:t>
            </a:r>
            <a:endParaRPr lang="nl-NL" sz="1800" dirty="0"/>
          </a:p>
        </p:txBody>
      </p:sp>
      <p:sp>
        <p:nvSpPr>
          <p:cNvPr id="6" name="Titel 5"/>
          <p:cNvSpPr>
            <a:spLocks noGrp="1"/>
          </p:cNvSpPr>
          <p:nvPr>
            <p:ph type="title"/>
          </p:nvPr>
        </p:nvSpPr>
        <p:spPr>
          <a:xfrm>
            <a:off x="839788" y="535941"/>
            <a:ext cx="8390476" cy="681341"/>
          </a:xfrm>
        </p:spPr>
        <p:txBody>
          <a:bodyPr/>
          <a:lstStyle/>
          <a:p>
            <a:r>
              <a:rPr lang="nl-NL" dirty="0" smtClean="0">
                <a:solidFill>
                  <a:srgbClr val="663399"/>
                </a:solidFill>
              </a:rPr>
              <a:t>Case file review </a:t>
            </a:r>
            <a:r>
              <a:rPr lang="nl-NL" dirty="0" err="1" smtClean="0">
                <a:solidFill>
                  <a:srgbClr val="663399"/>
                </a:solidFill>
              </a:rPr>
              <a:t>study</a:t>
            </a:r>
            <a:endParaRPr lang="nl-NL" dirty="0"/>
          </a:p>
        </p:txBody>
      </p:sp>
      <p:sp>
        <p:nvSpPr>
          <p:cNvPr id="7" name="Tekstvak 6"/>
          <p:cNvSpPr txBox="1"/>
          <p:nvPr/>
        </p:nvSpPr>
        <p:spPr>
          <a:xfrm>
            <a:off x="3713871" y="5943098"/>
            <a:ext cx="764151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Konijn, C.,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Colonnesi</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C., Kroneman, L.,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Lindauer</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R.J.L., Stam, G.J.J.M. (2020). Prevention of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Instability</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in Foster Care: A Case File Review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Study</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200" b="0" i="1" u="none" strike="noStrike" kern="1200" cap="none" spc="0" normalizeH="0" baseline="0" noProof="0" dirty="0">
                <a:ln>
                  <a:noFill/>
                </a:ln>
                <a:solidFill>
                  <a:srgbClr val="000000"/>
                </a:solidFill>
                <a:effectLst/>
                <a:uLnTx/>
                <a:uFillTx/>
                <a:latin typeface="Arial" panose="020B0604020202020204"/>
                <a:ea typeface="+mn-ea"/>
                <a:cs typeface="+mn-cs"/>
              </a:rPr>
              <a:t>Child &amp; </a:t>
            </a:r>
            <a:r>
              <a:rPr kumimoji="0" lang="nl-NL" sz="1200" b="0" i="1" u="none" strike="noStrike" kern="1200" cap="none" spc="0" normalizeH="0" baseline="0" noProof="0" dirty="0" err="1">
                <a:ln>
                  <a:noFill/>
                </a:ln>
                <a:solidFill>
                  <a:srgbClr val="000000"/>
                </a:solidFill>
                <a:effectLst/>
                <a:uLnTx/>
                <a:uFillTx/>
                <a:latin typeface="Arial" panose="020B0604020202020204"/>
                <a:ea typeface="+mn-ea"/>
                <a:cs typeface="+mn-cs"/>
              </a:rPr>
              <a:t>Youth</a:t>
            </a:r>
            <a:r>
              <a:rPr kumimoji="0" lang="nl-NL" sz="1200" b="0" i="1" u="none" strike="noStrike" kern="1200" cap="none" spc="0" normalizeH="0" baseline="0" noProof="0" dirty="0">
                <a:ln>
                  <a:noFill/>
                </a:ln>
                <a:solidFill>
                  <a:srgbClr val="000000"/>
                </a:solidFill>
                <a:effectLst/>
                <a:uLnTx/>
                <a:uFillTx/>
                <a:latin typeface="Arial" panose="020B0604020202020204"/>
                <a:ea typeface="+mn-ea"/>
                <a:cs typeface="+mn-cs"/>
              </a:rPr>
              <a:t> Care Forum</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doi:10.1007/s10566-020-09584-z</a:t>
            </a:r>
          </a:p>
        </p:txBody>
      </p:sp>
    </p:spTree>
    <p:extLst>
      <p:ext uri="{BB962C8B-B14F-4D97-AF65-F5344CB8AC3E}">
        <p14:creationId xmlns:p14="http://schemas.microsoft.com/office/powerpoint/2010/main" val="372429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p:cNvPicPr>
            <a:picLocks noGrp="1" noChangeAspect="1"/>
          </p:cNvPicPr>
          <p:nvPr>
            <p:ph sz="quarter" idx="4"/>
          </p:nvPr>
        </p:nvPicPr>
        <p:blipFill>
          <a:blip r:embed="rId3"/>
          <a:stretch>
            <a:fillRect/>
          </a:stretch>
        </p:blipFill>
        <p:spPr>
          <a:xfrm>
            <a:off x="7336150" y="345392"/>
            <a:ext cx="4389119" cy="5366091"/>
          </a:xfrm>
          <a:prstGeom prst="rect">
            <a:avLst/>
          </a:prstGeom>
        </p:spPr>
      </p:pic>
      <p:sp>
        <p:nvSpPr>
          <p:cNvPr id="2" name="Tijdelijke aanduiding voor tekst 1"/>
          <p:cNvSpPr>
            <a:spLocks noGrp="1"/>
          </p:cNvSpPr>
          <p:nvPr>
            <p:ph type="body" idx="1"/>
          </p:nvPr>
        </p:nvSpPr>
        <p:spPr>
          <a:xfrm>
            <a:off x="855342" y="1282441"/>
            <a:ext cx="6496362" cy="823912"/>
          </a:xfrm>
        </p:spPr>
        <p:txBody>
          <a:bodyPr/>
          <a:lstStyle/>
          <a:p>
            <a:pPr>
              <a:lnSpc>
                <a:spcPct val="100000"/>
              </a:lnSpc>
            </a:pPr>
            <a:r>
              <a:rPr lang="nl-NL" sz="2000" dirty="0"/>
              <a:t>2000 pleegzorgplaatsingen </a:t>
            </a:r>
            <a:r>
              <a:rPr lang="nl-NL" sz="2000" dirty="0" smtClean="0"/>
              <a:t>bij </a:t>
            </a:r>
            <a:r>
              <a:rPr lang="nl-NL" sz="2000" dirty="0" err="1" smtClean="0"/>
              <a:t>Levvel</a:t>
            </a:r>
            <a:endParaRPr lang="nl-NL" sz="2000" dirty="0" smtClean="0"/>
          </a:p>
          <a:p>
            <a:pPr>
              <a:lnSpc>
                <a:spcPct val="100000"/>
              </a:lnSpc>
            </a:pPr>
            <a:r>
              <a:rPr lang="nl-NL" sz="2000" dirty="0" smtClean="0"/>
              <a:t>Multilevel regressieanalyse </a:t>
            </a:r>
            <a:r>
              <a:rPr lang="nl-NL" sz="2000" b="1" dirty="0" smtClean="0">
                <a:solidFill>
                  <a:srgbClr val="7030A0"/>
                </a:solidFill>
              </a:rPr>
              <a:t>voorspelling breakdown</a:t>
            </a:r>
            <a:endParaRPr lang="nl-NL" sz="2000" b="1" dirty="0">
              <a:solidFill>
                <a:srgbClr val="7030A0"/>
              </a:solidFill>
            </a:endParaRPr>
          </a:p>
        </p:txBody>
      </p:sp>
      <p:sp>
        <p:nvSpPr>
          <p:cNvPr id="3" name="Tijdelijke aanduiding voor inhoud 2"/>
          <p:cNvSpPr>
            <a:spLocks noGrp="1"/>
          </p:cNvSpPr>
          <p:nvPr>
            <p:ph sz="half" idx="2"/>
          </p:nvPr>
        </p:nvSpPr>
        <p:spPr>
          <a:xfrm>
            <a:off x="839789" y="2337968"/>
            <a:ext cx="6059776" cy="3373515"/>
          </a:xfrm>
        </p:spPr>
        <p:txBody>
          <a:bodyPr/>
          <a:lstStyle/>
          <a:p>
            <a:pPr marL="0" indent="0">
              <a:buNone/>
            </a:pPr>
            <a:r>
              <a:rPr lang="nl-NL" sz="1800" dirty="0" smtClean="0"/>
              <a:t>Onderzochte factoren:</a:t>
            </a:r>
          </a:p>
          <a:p>
            <a:pPr>
              <a:buFont typeface="Wingdings" panose="05000000000000000000" pitchFamily="2" charset="2"/>
              <a:buChar char="§"/>
            </a:pPr>
            <a:r>
              <a:rPr lang="nl-NL" sz="1800" dirty="0" smtClean="0"/>
              <a:t>Leeftijd, sekse pleegkind</a:t>
            </a:r>
          </a:p>
          <a:p>
            <a:pPr>
              <a:buFont typeface="Wingdings" panose="05000000000000000000" pitchFamily="2" charset="2"/>
              <a:buChar char="§"/>
            </a:pPr>
            <a:r>
              <a:rPr lang="nl-NL" sz="1800" dirty="0" smtClean="0"/>
              <a:t>Plaatsing in netwerk- of bestandspleeggezin</a:t>
            </a:r>
          </a:p>
          <a:p>
            <a:pPr>
              <a:buFont typeface="Wingdings" panose="05000000000000000000" pitchFamily="2" charset="2"/>
              <a:buChar char="§"/>
            </a:pPr>
            <a:r>
              <a:rPr lang="nl-NL" sz="1800" dirty="0" smtClean="0"/>
              <a:t>Plaatsing met broer/ zus</a:t>
            </a:r>
          </a:p>
          <a:p>
            <a:pPr>
              <a:buFont typeface="Wingdings" panose="05000000000000000000" pitchFamily="2" charset="2"/>
              <a:buChar char="§"/>
            </a:pPr>
            <a:r>
              <a:rPr lang="nl-NL" sz="1800" b="1" dirty="0" smtClean="0">
                <a:solidFill>
                  <a:srgbClr val="FF9900"/>
                </a:solidFill>
              </a:rPr>
              <a:t>Aantal pleeggezinnen waar het kind woonde</a:t>
            </a:r>
          </a:p>
          <a:p>
            <a:pPr marL="0" indent="0">
              <a:buNone/>
            </a:pPr>
            <a:r>
              <a:rPr lang="nl-NL" sz="1800" dirty="0" smtClean="0"/>
              <a:t>Invloed van drie interventies:</a:t>
            </a:r>
          </a:p>
          <a:p>
            <a:pPr>
              <a:buFont typeface="Wingdings" panose="05000000000000000000" pitchFamily="2" charset="2"/>
              <a:buChar char="§"/>
            </a:pPr>
            <a:r>
              <a:rPr lang="nl-NL" sz="1800" dirty="0" smtClean="0"/>
              <a:t>Training Zorgen voor Getraumatiseerde Kinderen</a:t>
            </a:r>
          </a:p>
          <a:p>
            <a:pPr>
              <a:buFont typeface="Wingdings" panose="05000000000000000000" pitchFamily="2" charset="2"/>
              <a:buChar char="§"/>
            </a:pPr>
            <a:r>
              <a:rPr lang="nl-NL" sz="1800" b="1" dirty="0" smtClean="0">
                <a:solidFill>
                  <a:srgbClr val="FF9900"/>
                </a:solidFill>
              </a:rPr>
              <a:t>Video Interactie Begeleiding Basic Trust</a:t>
            </a:r>
          </a:p>
          <a:p>
            <a:pPr>
              <a:buFont typeface="Wingdings" panose="05000000000000000000" pitchFamily="2" charset="2"/>
              <a:buChar char="§"/>
            </a:pPr>
            <a:r>
              <a:rPr lang="nl-NL" sz="1800" b="1" dirty="0" smtClean="0">
                <a:solidFill>
                  <a:srgbClr val="FF9900"/>
                </a:solidFill>
              </a:rPr>
              <a:t>Therapeutische Pleegzorg</a:t>
            </a:r>
            <a:endParaRPr lang="nl-NL" sz="1800" b="1" dirty="0">
              <a:solidFill>
                <a:srgbClr val="FF9900"/>
              </a:solidFill>
            </a:endParaRPr>
          </a:p>
        </p:txBody>
      </p:sp>
      <p:sp>
        <p:nvSpPr>
          <p:cNvPr id="6" name="Titel 5"/>
          <p:cNvSpPr>
            <a:spLocks noGrp="1"/>
          </p:cNvSpPr>
          <p:nvPr>
            <p:ph type="title"/>
          </p:nvPr>
        </p:nvSpPr>
        <p:spPr>
          <a:xfrm>
            <a:off x="839788" y="535941"/>
            <a:ext cx="8390476" cy="681341"/>
          </a:xfrm>
        </p:spPr>
        <p:txBody>
          <a:bodyPr/>
          <a:lstStyle/>
          <a:p>
            <a:r>
              <a:rPr lang="nl-NL" dirty="0" smtClean="0">
                <a:solidFill>
                  <a:srgbClr val="663399"/>
                </a:solidFill>
              </a:rPr>
              <a:t>Case file review </a:t>
            </a:r>
            <a:r>
              <a:rPr lang="nl-NL" dirty="0" err="1" smtClean="0">
                <a:solidFill>
                  <a:srgbClr val="663399"/>
                </a:solidFill>
              </a:rPr>
              <a:t>study</a:t>
            </a:r>
            <a:endParaRPr lang="nl-NL" dirty="0"/>
          </a:p>
        </p:txBody>
      </p:sp>
      <p:sp>
        <p:nvSpPr>
          <p:cNvPr id="7" name="Tekstvak 6"/>
          <p:cNvSpPr txBox="1"/>
          <p:nvPr/>
        </p:nvSpPr>
        <p:spPr>
          <a:xfrm>
            <a:off x="3713871" y="5943098"/>
            <a:ext cx="764151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Konijn, C.,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Colonnesi</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C., Kroneman, L.,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Lindauer</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R.J.L., Stam, G.J.J.M. (2020). Prevention of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Instability</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in Foster Care: A Case File Review </a:t>
            </a:r>
            <a:r>
              <a:rPr kumimoji="0" lang="nl-NL" sz="1200" b="0" i="0" u="none" strike="noStrike" kern="1200" cap="none" spc="0" normalizeH="0" baseline="0" noProof="0" dirty="0" err="1">
                <a:ln>
                  <a:noFill/>
                </a:ln>
                <a:solidFill>
                  <a:srgbClr val="000000"/>
                </a:solidFill>
                <a:effectLst/>
                <a:uLnTx/>
                <a:uFillTx/>
                <a:latin typeface="Arial" panose="020B0604020202020204"/>
                <a:ea typeface="+mn-ea"/>
                <a:cs typeface="+mn-cs"/>
              </a:rPr>
              <a:t>Study</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1200" b="0" i="1" u="none" strike="noStrike" kern="1200" cap="none" spc="0" normalizeH="0" baseline="0" noProof="0" dirty="0">
                <a:ln>
                  <a:noFill/>
                </a:ln>
                <a:solidFill>
                  <a:srgbClr val="000000"/>
                </a:solidFill>
                <a:effectLst/>
                <a:uLnTx/>
                <a:uFillTx/>
                <a:latin typeface="Arial" panose="020B0604020202020204"/>
                <a:ea typeface="+mn-ea"/>
                <a:cs typeface="+mn-cs"/>
              </a:rPr>
              <a:t>Child &amp; </a:t>
            </a:r>
            <a:r>
              <a:rPr kumimoji="0" lang="nl-NL" sz="1200" b="0" i="1" u="none" strike="noStrike" kern="1200" cap="none" spc="0" normalizeH="0" baseline="0" noProof="0" dirty="0" err="1">
                <a:ln>
                  <a:noFill/>
                </a:ln>
                <a:solidFill>
                  <a:srgbClr val="000000"/>
                </a:solidFill>
                <a:effectLst/>
                <a:uLnTx/>
                <a:uFillTx/>
                <a:latin typeface="Arial" panose="020B0604020202020204"/>
                <a:ea typeface="+mn-ea"/>
                <a:cs typeface="+mn-cs"/>
              </a:rPr>
              <a:t>Youth</a:t>
            </a:r>
            <a:r>
              <a:rPr kumimoji="0" lang="nl-NL" sz="1200" b="0" i="1" u="none" strike="noStrike" kern="1200" cap="none" spc="0" normalizeH="0" baseline="0" noProof="0" dirty="0">
                <a:ln>
                  <a:noFill/>
                </a:ln>
                <a:solidFill>
                  <a:srgbClr val="000000"/>
                </a:solidFill>
                <a:effectLst/>
                <a:uLnTx/>
                <a:uFillTx/>
                <a:latin typeface="Arial" panose="020B0604020202020204"/>
                <a:ea typeface="+mn-ea"/>
                <a:cs typeface="+mn-cs"/>
              </a:rPr>
              <a:t> Care Forum</a:t>
            </a: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a:ea typeface="+mn-ea"/>
                <a:cs typeface="+mn-cs"/>
              </a:rPr>
              <a:t>doi:10.1007/s10566-020-09584-z</a:t>
            </a:r>
          </a:p>
        </p:txBody>
      </p:sp>
    </p:spTree>
    <p:extLst>
      <p:ext uri="{BB962C8B-B14F-4D97-AF65-F5344CB8AC3E}">
        <p14:creationId xmlns:p14="http://schemas.microsoft.com/office/powerpoint/2010/main" val="135942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LEVVEL">
      <a:dk1>
        <a:srgbClr val="000000"/>
      </a:dk1>
      <a:lt1>
        <a:srgbClr val="FFFFFF"/>
      </a:lt1>
      <a:dk2>
        <a:srgbClr val="515252"/>
      </a:dk2>
      <a:lt2>
        <a:srgbClr val="E7E6E6"/>
      </a:lt2>
      <a:accent1>
        <a:srgbClr val="FF7C00"/>
      </a:accent1>
      <a:accent2>
        <a:srgbClr val="6B4B91"/>
      </a:accent2>
      <a:accent3>
        <a:srgbClr val="00ABFF"/>
      </a:accent3>
      <a:accent4>
        <a:srgbClr val="430942"/>
      </a:accent4>
      <a:accent5>
        <a:srgbClr val="D1D2D1"/>
      </a:accent5>
      <a:accent6>
        <a:srgbClr val="63646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699</Words>
  <Application>Microsoft Office PowerPoint</Application>
  <PresentationFormat>Breedbeeld</PresentationFormat>
  <Paragraphs>88</Paragraphs>
  <Slides>10</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Public Sans</vt:lpstr>
      <vt:lpstr>Wingdings</vt:lpstr>
      <vt:lpstr>1_Kantoorthema</vt:lpstr>
      <vt:lpstr>PowerPoint-presentatie</vt:lpstr>
      <vt:lpstr>De training, waarom?</vt:lpstr>
      <vt:lpstr>Essentiële onderdelen van de training</vt:lpstr>
      <vt:lpstr>Onder de oppervlakte</vt:lpstr>
      <vt:lpstr>Poll</vt:lpstr>
      <vt:lpstr>PowerPoint-presentatie</vt:lpstr>
      <vt:lpstr>Resultaten training pleegouders</vt:lpstr>
      <vt:lpstr>Case file review study</vt:lpstr>
      <vt:lpstr>Case file review study</vt:lpstr>
      <vt:lpstr>Conclusies</vt:lpstr>
    </vt:vector>
  </TitlesOfParts>
  <Company>Stichting Spirit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Carolien Konijn</dc:creator>
  <cp:lastModifiedBy>Carolien Konijn</cp:lastModifiedBy>
  <cp:revision>22</cp:revision>
  <dcterms:created xsi:type="dcterms:W3CDTF">2021-03-26T16:22:39Z</dcterms:created>
  <dcterms:modified xsi:type="dcterms:W3CDTF">2021-04-08T07:01:16Z</dcterms:modified>
</cp:coreProperties>
</file>